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3" r:id="rId10"/>
    <p:sldId id="275" r:id="rId11"/>
    <p:sldId id="276" r:id="rId12"/>
    <p:sldId id="2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49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FB3EF-AD69-4284-862C-873AB9025214}" v="2" dt="2024-08-04T08:38:11.885"/>
    <p1510:client id="{90E75ED3-8232-42AE-82BB-CC48F4D93C56}" v="477" dt="2024-08-04T12:15:12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S_Square_ Gamer" userId="8e8a7a4faa7bff04" providerId="Windows Live" clId="Web-{D7E20F98-0BCD-4CA7-A96D-AF2707461562}"/>
    <pc:docChg chg="modSld">
      <pc:chgData name="PS_Square_ Gamer" userId="8e8a7a4faa7bff04" providerId="Windows Live" clId="Web-{D7E20F98-0BCD-4CA7-A96D-AF2707461562}" dt="2024-08-02T16:31:25.194" v="22"/>
      <pc:docMkLst>
        <pc:docMk/>
      </pc:docMkLst>
      <pc:sldChg chg="modSp addAnim modAnim">
        <pc:chgData name="PS_Square_ Gamer" userId="8e8a7a4faa7bff04" providerId="Windows Live" clId="Web-{D7E20F98-0BCD-4CA7-A96D-AF2707461562}" dt="2024-08-02T16:31:25.194" v="22"/>
        <pc:sldMkLst>
          <pc:docMk/>
          <pc:sldMk cId="2376559955" sldId="256"/>
        </pc:sldMkLst>
        <pc:picChg chg="mod">
          <ac:chgData name="PS_Square_ Gamer" userId="8e8a7a4faa7bff04" providerId="Windows Live" clId="Web-{D7E20F98-0BCD-4CA7-A96D-AF2707461562}" dt="2024-08-02T16:29:39.473" v="2" actId="14100"/>
          <ac:picMkLst>
            <pc:docMk/>
            <pc:sldMk cId="2376559955" sldId="256"/>
            <ac:picMk id="14" creationId="{B99F8617-315E-AB78-52A4-6154ECF994EF}"/>
          </ac:picMkLst>
        </pc:picChg>
      </pc:sldChg>
    </pc:docChg>
  </pc:docChgLst>
  <pc:docChgLst>
    <pc:chgData name="PS_Square_ Gamer" userId="8e8a7a4faa7bff04" providerId="Windows Live" clId="Web-{1C99E9DC-B0F5-4CFC-BA51-8739FB282D88}"/>
    <pc:docChg chg="modSld">
      <pc:chgData name="PS_Square_ Gamer" userId="8e8a7a4faa7bff04" providerId="Windows Live" clId="Web-{1C99E9DC-B0F5-4CFC-BA51-8739FB282D88}" dt="2024-08-02T15:59:42.953" v="11"/>
      <pc:docMkLst>
        <pc:docMk/>
      </pc:docMkLst>
      <pc:sldChg chg="addSp delSp modSp">
        <pc:chgData name="PS_Square_ Gamer" userId="8e8a7a4faa7bff04" providerId="Windows Live" clId="Web-{1C99E9DC-B0F5-4CFC-BA51-8739FB282D88}" dt="2024-08-02T15:59:42.953" v="11"/>
        <pc:sldMkLst>
          <pc:docMk/>
          <pc:sldMk cId="2376559955" sldId="256"/>
        </pc:sldMkLst>
        <pc:spChg chg="del">
          <ac:chgData name="PS_Square_ Gamer" userId="8e8a7a4faa7bff04" providerId="Windows Live" clId="Web-{1C99E9DC-B0F5-4CFC-BA51-8739FB282D88}" dt="2024-08-02T13:46:18.504" v="0"/>
          <ac:spMkLst>
            <pc:docMk/>
            <pc:sldMk cId="2376559955" sldId="256"/>
            <ac:spMk id="2" creationId="{FB4D9378-9F1E-B1E4-FB70-73195006457B}"/>
          </ac:spMkLst>
        </pc:spChg>
        <pc:spChg chg="del">
          <ac:chgData name="PS_Square_ Gamer" userId="8e8a7a4faa7bff04" providerId="Windows Live" clId="Web-{1C99E9DC-B0F5-4CFC-BA51-8739FB282D88}" dt="2024-08-02T15:59:42.953" v="11"/>
          <ac:spMkLst>
            <pc:docMk/>
            <pc:sldMk cId="2376559955" sldId="256"/>
            <ac:spMk id="3" creationId="{2F7139CD-A81C-707B-05D3-A5F8F19E9DA2}"/>
          </ac:spMkLst>
        </pc:spChg>
        <pc:spChg chg="add del mod">
          <ac:chgData name="PS_Square_ Gamer" userId="8e8a7a4faa7bff04" providerId="Windows Live" clId="Web-{1C99E9DC-B0F5-4CFC-BA51-8739FB282D88}" dt="2024-08-02T13:46:33.052" v="3"/>
          <ac:spMkLst>
            <pc:docMk/>
            <pc:sldMk cId="2376559955" sldId="256"/>
            <ac:spMk id="5" creationId="{5040C42E-57A3-C0CB-FEFF-A4B7F003CA2C}"/>
          </ac:spMkLst>
        </pc:spChg>
        <pc:picChg chg="add mod">
          <ac:chgData name="PS_Square_ Gamer" userId="8e8a7a4faa7bff04" providerId="Windows Live" clId="Web-{1C99E9DC-B0F5-4CFC-BA51-8739FB282D88}" dt="2024-08-02T14:08:44.700" v="6" actId="1076"/>
          <ac:picMkLst>
            <pc:docMk/>
            <pc:sldMk cId="2376559955" sldId="256"/>
            <ac:picMk id="6" creationId="{F1B1D81E-4644-3D0F-9BF1-8CB69E000542}"/>
          </ac:picMkLst>
        </pc:picChg>
        <pc:picChg chg="mod modVis">
          <ac:chgData name="PS_Square_ Gamer" userId="8e8a7a4faa7bff04" providerId="Windows Live" clId="Web-{1C99E9DC-B0F5-4CFC-BA51-8739FB282D88}" dt="2024-08-02T15:55:04.475" v="10"/>
          <ac:picMkLst>
            <pc:docMk/>
            <pc:sldMk cId="2376559955" sldId="256"/>
            <ac:picMk id="14" creationId="{B99F8617-315E-AB78-52A4-6154ECF994EF}"/>
          </ac:picMkLst>
        </pc:picChg>
      </pc:sldChg>
      <pc:sldChg chg="modSp">
        <pc:chgData name="PS_Square_ Gamer" userId="8e8a7a4faa7bff04" providerId="Windows Live" clId="Web-{1C99E9DC-B0F5-4CFC-BA51-8739FB282D88}" dt="2024-08-02T15:01:23.651" v="7" actId="1076"/>
        <pc:sldMkLst>
          <pc:docMk/>
          <pc:sldMk cId="1263459152" sldId="259"/>
        </pc:sldMkLst>
        <pc:picChg chg="mod">
          <ac:chgData name="PS_Square_ Gamer" userId="8e8a7a4faa7bff04" providerId="Windows Live" clId="Web-{1C99E9DC-B0F5-4CFC-BA51-8739FB282D88}" dt="2024-08-02T15:01:23.651" v="7" actId="1076"/>
          <ac:picMkLst>
            <pc:docMk/>
            <pc:sldMk cId="1263459152" sldId="259"/>
            <ac:picMk id="9" creationId="{761132A5-A0C9-5A44-23F5-4EC1ED414B17}"/>
          </ac:picMkLst>
        </pc:picChg>
      </pc:sldChg>
    </pc:docChg>
  </pc:docChgLst>
  <pc:docChgLst>
    <pc:chgData name="PS_Square_ Gamer" userId="8e8a7a4faa7bff04" providerId="Windows Live" clId="Web-{59E6B849-DCEA-4EEF-BD77-54940D61FA5D}"/>
    <pc:docChg chg="modSld">
      <pc:chgData name="PS_Square_ Gamer" userId="8e8a7a4faa7bff04" providerId="Windows Live" clId="Web-{59E6B849-DCEA-4EEF-BD77-54940D61FA5D}" dt="2024-08-02T17:24:22.220" v="13" actId="20577"/>
      <pc:docMkLst>
        <pc:docMk/>
      </pc:docMkLst>
      <pc:sldChg chg="addSp modSp">
        <pc:chgData name="PS_Square_ Gamer" userId="8e8a7a4faa7bff04" providerId="Windows Live" clId="Web-{59E6B849-DCEA-4EEF-BD77-54940D61FA5D}" dt="2024-08-02T17:24:22.220" v="13" actId="20577"/>
        <pc:sldMkLst>
          <pc:docMk/>
          <pc:sldMk cId="1621502266" sldId="267"/>
        </pc:sldMkLst>
        <pc:spChg chg="mod">
          <ac:chgData name="PS_Square_ Gamer" userId="8e8a7a4faa7bff04" providerId="Windows Live" clId="Web-{59E6B849-DCEA-4EEF-BD77-54940D61FA5D}" dt="2024-08-02T17:24:22.220" v="13" actId="20577"/>
          <ac:spMkLst>
            <pc:docMk/>
            <pc:sldMk cId="1621502266" sldId="267"/>
            <ac:spMk id="2" creationId="{5A13CF8E-7630-3F72-7B87-6AA61B34D012}"/>
          </ac:spMkLst>
        </pc:spChg>
        <pc:picChg chg="add mod ord">
          <ac:chgData name="PS_Square_ Gamer" userId="8e8a7a4faa7bff04" providerId="Windows Live" clId="Web-{59E6B849-DCEA-4EEF-BD77-54940D61FA5D}" dt="2024-08-02T17:20:51.744" v="12"/>
          <ac:picMkLst>
            <pc:docMk/>
            <pc:sldMk cId="1621502266" sldId="267"/>
            <ac:picMk id="5" creationId="{E35FFF94-187E-5665-EC3D-391C97F450B9}"/>
          </ac:picMkLst>
        </pc:picChg>
      </pc:sldChg>
      <pc:sldChg chg="addSp delSp modSp">
        <pc:chgData name="PS_Square_ Gamer" userId="8e8a7a4faa7bff04" providerId="Windows Live" clId="Web-{59E6B849-DCEA-4EEF-BD77-54940D61FA5D}" dt="2024-08-02T17:20:04.790" v="9"/>
        <pc:sldMkLst>
          <pc:docMk/>
          <pc:sldMk cId="2693537107" sldId="275"/>
        </pc:sldMkLst>
        <pc:spChg chg="del">
          <ac:chgData name="PS_Square_ Gamer" userId="8e8a7a4faa7bff04" providerId="Windows Live" clId="Web-{59E6B849-DCEA-4EEF-BD77-54940D61FA5D}" dt="2024-08-02T17:18:56.456" v="1"/>
          <ac:spMkLst>
            <pc:docMk/>
            <pc:sldMk cId="2693537107" sldId="275"/>
            <ac:spMk id="2" creationId="{29027684-217E-D683-4DC9-1521B813E8CF}"/>
          </ac:spMkLst>
        </pc:spChg>
        <pc:spChg chg="del">
          <ac:chgData name="PS_Square_ Gamer" userId="8e8a7a4faa7bff04" providerId="Windows Live" clId="Web-{59E6B849-DCEA-4EEF-BD77-54940D61FA5D}" dt="2024-08-02T17:18:50.378" v="0"/>
          <ac:spMkLst>
            <pc:docMk/>
            <pc:sldMk cId="2693537107" sldId="275"/>
            <ac:spMk id="3" creationId="{811F134E-E65B-865C-736D-C977ACF3EFA8}"/>
          </ac:spMkLst>
        </pc:spChg>
        <pc:spChg chg="del">
          <ac:chgData name="PS_Square_ Gamer" userId="8e8a7a4faa7bff04" providerId="Windows Live" clId="Web-{59E6B849-DCEA-4EEF-BD77-54940D61FA5D}" dt="2024-08-02T17:19:38.258" v="5"/>
          <ac:spMkLst>
            <pc:docMk/>
            <pc:sldMk cId="2693537107" sldId="275"/>
            <ac:spMk id="6" creationId="{8540DDE0-88E7-E29E-4FF6-B89016E6CB0C}"/>
          </ac:spMkLst>
        </pc:spChg>
        <pc:spChg chg="add mod">
          <ac:chgData name="PS_Square_ Gamer" userId="8e8a7a4faa7bff04" providerId="Windows Live" clId="Web-{59E6B849-DCEA-4EEF-BD77-54940D61FA5D}" dt="2024-08-02T17:20:04.790" v="9"/>
          <ac:spMkLst>
            <pc:docMk/>
            <pc:sldMk cId="2693537107" sldId="275"/>
            <ac:spMk id="8" creationId="{A08F9C17-7E9C-DD41-747A-BDAFFF1FC396}"/>
          </ac:spMkLst>
        </pc:spChg>
        <pc:picChg chg="add mod ord">
          <ac:chgData name="PS_Square_ Gamer" userId="8e8a7a4faa7bff04" providerId="Windows Live" clId="Web-{59E6B849-DCEA-4EEF-BD77-54940D61FA5D}" dt="2024-08-02T17:19:04.910" v="4" actId="1076"/>
          <ac:picMkLst>
            <pc:docMk/>
            <pc:sldMk cId="2693537107" sldId="275"/>
            <ac:picMk id="4" creationId="{7B8FFA59-BCCE-3751-2E45-F0AC36F226B6}"/>
          </ac:picMkLst>
        </pc:picChg>
        <pc:picChg chg="add del mod ord">
          <ac:chgData name="PS_Square_ Gamer" userId="8e8a7a4faa7bff04" providerId="Windows Live" clId="Web-{59E6B849-DCEA-4EEF-BD77-54940D61FA5D}" dt="2024-08-02T17:20:04.790" v="9"/>
          <ac:picMkLst>
            <pc:docMk/>
            <pc:sldMk cId="2693537107" sldId="275"/>
            <ac:picMk id="5" creationId="{ECD02FEC-EA20-E1C6-CF0E-B7962F651E32}"/>
          </ac:picMkLst>
        </pc:picChg>
      </pc:sldChg>
    </pc:docChg>
  </pc:docChgLst>
  <pc:docChgLst>
    <pc:chgData name="PS_Square_ Gamer" userId="8e8a7a4faa7bff04" providerId="Windows Live" clId="Web-{55BC6098-B4A0-48FB-B0F0-6E41AFB0501C}"/>
    <pc:docChg chg="modSld">
      <pc:chgData name="PS_Square_ Gamer" userId="8e8a7a4faa7bff04" providerId="Windows Live" clId="Web-{55BC6098-B4A0-48FB-B0F0-6E41AFB0501C}" dt="2024-08-02T10:12:34.148" v="23" actId="14100"/>
      <pc:docMkLst>
        <pc:docMk/>
      </pc:docMkLst>
      <pc:sldChg chg="modSp">
        <pc:chgData name="PS_Square_ Gamer" userId="8e8a7a4faa7bff04" providerId="Windows Live" clId="Web-{55BC6098-B4A0-48FB-B0F0-6E41AFB0501C}" dt="2024-08-02T09:57:25.939" v="1" actId="20577"/>
        <pc:sldMkLst>
          <pc:docMk/>
          <pc:sldMk cId="2376559955" sldId="256"/>
        </pc:sldMkLst>
        <pc:spChg chg="mod">
          <ac:chgData name="PS_Square_ Gamer" userId="8e8a7a4faa7bff04" providerId="Windows Live" clId="Web-{55BC6098-B4A0-48FB-B0F0-6E41AFB0501C}" dt="2024-08-02T09:57:25.939" v="1" actId="20577"/>
          <ac:spMkLst>
            <pc:docMk/>
            <pc:sldMk cId="2376559955" sldId="256"/>
            <ac:spMk id="2" creationId="{FB4D9378-9F1E-B1E4-FB70-73195006457B}"/>
          </ac:spMkLst>
        </pc:spChg>
      </pc:sldChg>
      <pc:sldChg chg="addSp delSp modSp modTransition">
        <pc:chgData name="PS_Square_ Gamer" userId="8e8a7a4faa7bff04" providerId="Windows Live" clId="Web-{55BC6098-B4A0-48FB-B0F0-6E41AFB0501C}" dt="2024-08-02T10:12:34.148" v="23" actId="14100"/>
        <pc:sldMkLst>
          <pc:docMk/>
          <pc:sldMk cId="3030490984" sldId="257"/>
        </pc:sldMkLst>
        <pc:spChg chg="add mod">
          <ac:chgData name="PS_Square_ Gamer" userId="8e8a7a4faa7bff04" providerId="Windows Live" clId="Web-{55BC6098-B4A0-48FB-B0F0-6E41AFB0501C}" dt="2024-08-02T10:06:03.014" v="3"/>
          <ac:spMkLst>
            <pc:docMk/>
            <pc:sldMk cId="3030490984" sldId="257"/>
            <ac:spMk id="6" creationId="{8FEEFEB1-89F5-4F78-B845-AFE63581B97E}"/>
          </ac:spMkLst>
        </pc:spChg>
        <pc:spChg chg="add mod">
          <ac:chgData name="PS_Square_ Gamer" userId="8e8a7a4faa7bff04" providerId="Windows Live" clId="Web-{55BC6098-B4A0-48FB-B0F0-6E41AFB0501C}" dt="2024-08-02T10:09:05.534" v="6"/>
          <ac:spMkLst>
            <pc:docMk/>
            <pc:sldMk cId="3030490984" sldId="257"/>
            <ac:spMk id="15" creationId="{F96D11A6-10F4-4889-289F-D28093B44311}"/>
          </ac:spMkLst>
        </pc:spChg>
        <pc:picChg chg="del mod">
          <ac:chgData name="PS_Square_ Gamer" userId="8e8a7a4faa7bff04" providerId="Windows Live" clId="Web-{55BC6098-B4A0-48FB-B0F0-6E41AFB0501C}" dt="2024-08-02T10:06:03.014" v="3"/>
          <ac:picMkLst>
            <pc:docMk/>
            <pc:sldMk cId="3030490984" sldId="257"/>
            <ac:picMk id="5" creationId="{2A60E020-26A3-2F0F-A0B1-148B2C112680}"/>
          </ac:picMkLst>
        </pc:picChg>
        <pc:picChg chg="add mod">
          <ac:chgData name="PS_Square_ Gamer" userId="8e8a7a4faa7bff04" providerId="Windows Live" clId="Web-{55BC6098-B4A0-48FB-B0F0-6E41AFB0501C}" dt="2024-08-02T10:08:58.393" v="5" actId="1076"/>
          <ac:picMkLst>
            <pc:docMk/>
            <pc:sldMk cId="3030490984" sldId="257"/>
            <ac:picMk id="8" creationId="{03A8BC3B-7E30-BD18-CEDF-60F1C5A510D6}"/>
          </ac:picMkLst>
        </pc:picChg>
        <pc:picChg chg="del mod">
          <ac:chgData name="PS_Square_ Gamer" userId="8e8a7a4faa7bff04" providerId="Windows Live" clId="Web-{55BC6098-B4A0-48FB-B0F0-6E41AFB0501C}" dt="2024-08-02T10:10:33.755" v="12"/>
          <ac:picMkLst>
            <pc:docMk/>
            <pc:sldMk cId="3030490984" sldId="257"/>
            <ac:picMk id="9" creationId="{0DDEF630-083F-4628-58B5-8A9D588F4F81}"/>
          </ac:picMkLst>
        </pc:picChg>
        <pc:picChg chg="del">
          <ac:chgData name="PS_Square_ Gamer" userId="8e8a7a4faa7bff04" providerId="Windows Live" clId="Web-{55BC6098-B4A0-48FB-B0F0-6E41AFB0501C}" dt="2024-08-02T10:09:05.534" v="6"/>
          <ac:picMkLst>
            <pc:docMk/>
            <pc:sldMk cId="3030490984" sldId="257"/>
            <ac:picMk id="11" creationId="{8332ECE2-C494-22A3-302F-125F1AA18E69}"/>
          </ac:picMkLst>
        </pc:picChg>
        <pc:picChg chg="mod modCrop">
          <ac:chgData name="PS_Square_ Gamer" userId="8e8a7a4faa7bff04" providerId="Windows Live" clId="Web-{55BC6098-B4A0-48FB-B0F0-6E41AFB0501C}" dt="2024-08-02T10:12:34.148" v="23" actId="14100"/>
          <ac:picMkLst>
            <pc:docMk/>
            <pc:sldMk cId="3030490984" sldId="257"/>
            <ac:picMk id="13" creationId="{72D058AC-88F0-F30F-4D6C-D0BA31307897}"/>
          </ac:picMkLst>
        </pc:picChg>
      </pc:sldChg>
    </pc:docChg>
  </pc:docChgLst>
  <pc:docChgLst>
    <pc:chgData name="PS_Square_ Gamer" userId="8e8a7a4faa7bff04" providerId="Windows Live" clId="Web-{22FFB3EF-AD69-4284-862C-873AB9025214}"/>
    <pc:docChg chg="modSld">
      <pc:chgData name="PS_Square_ Gamer" userId="8e8a7a4faa7bff04" providerId="Windows Live" clId="Web-{22FFB3EF-AD69-4284-862C-873AB9025214}" dt="2024-08-04T08:38:11.885" v="1"/>
      <pc:docMkLst>
        <pc:docMk/>
      </pc:docMkLst>
      <pc:sldChg chg="modSp modMedia">
        <pc:chgData name="PS_Square_ Gamer" userId="8e8a7a4faa7bff04" providerId="Windows Live" clId="Web-{22FFB3EF-AD69-4284-862C-873AB9025214}" dt="2024-08-04T08:38:11.885" v="1"/>
        <pc:sldMkLst>
          <pc:docMk/>
          <pc:sldMk cId="2376559955" sldId="256"/>
        </pc:sldMkLst>
        <pc:picChg chg="mod">
          <ac:chgData name="PS_Square_ Gamer" userId="8e8a7a4faa7bff04" providerId="Windows Live" clId="Web-{22FFB3EF-AD69-4284-862C-873AB9025214}" dt="2024-08-04T08:38:11.885" v="1"/>
          <ac:picMkLst>
            <pc:docMk/>
            <pc:sldMk cId="2376559955" sldId="256"/>
            <ac:picMk id="14" creationId="{B99F8617-315E-AB78-52A4-6154ECF994EF}"/>
          </ac:picMkLst>
        </pc:picChg>
      </pc:sldChg>
    </pc:docChg>
  </pc:docChgLst>
  <pc:docChgLst>
    <pc:chgData name="namansharma232009@gmail.com" userId="f513ef9cc6283c9f" providerId="LiveId" clId="{90E75ED3-8232-42AE-82BB-CC48F4D93C56}"/>
    <pc:docChg chg="undo custSel addSld delSld modSld modShowInfo">
      <pc:chgData name="namansharma232009@gmail.com" userId="f513ef9cc6283c9f" providerId="LiveId" clId="{90E75ED3-8232-42AE-82BB-CC48F4D93C56}" dt="2024-08-04T12:15:12.744" v="656"/>
      <pc:docMkLst>
        <pc:docMk/>
      </pc:docMkLst>
      <pc:sldChg chg="addSp delSp modSp mod modTransition setBg modAnim">
        <pc:chgData name="namansharma232009@gmail.com" userId="f513ef9cc6283c9f" providerId="LiveId" clId="{90E75ED3-8232-42AE-82BB-CC48F4D93C56}" dt="2024-08-04T09:37:42.367" v="544"/>
        <pc:sldMkLst>
          <pc:docMk/>
          <pc:sldMk cId="2376559955" sldId="256"/>
        </pc:sldMkLst>
        <pc:spChg chg="mod">
          <ac:chgData name="namansharma232009@gmail.com" userId="f513ef9cc6283c9f" providerId="LiveId" clId="{90E75ED3-8232-42AE-82BB-CC48F4D93C56}" dt="2024-08-02T13:18:40.159" v="88" actId="339"/>
          <ac:spMkLst>
            <pc:docMk/>
            <pc:sldMk cId="2376559955" sldId="256"/>
            <ac:spMk id="2" creationId="{FB4D9378-9F1E-B1E4-FB70-73195006457B}"/>
          </ac:spMkLst>
        </pc:spChg>
        <pc:spChg chg="mod">
          <ac:chgData name="namansharma232009@gmail.com" userId="f513ef9cc6283c9f" providerId="LiveId" clId="{90E75ED3-8232-42AE-82BB-CC48F4D93C56}" dt="2024-08-02T15:05:09.906" v="129"/>
          <ac:spMkLst>
            <pc:docMk/>
            <pc:sldMk cId="2376559955" sldId="256"/>
            <ac:spMk id="3" creationId="{2F7139CD-A81C-707B-05D3-A5F8F19E9DA2}"/>
          </ac:spMkLst>
        </pc:spChg>
        <pc:picChg chg="add del mod">
          <ac:chgData name="namansharma232009@gmail.com" userId="f513ef9cc6283c9f" providerId="LiveId" clId="{90E75ED3-8232-42AE-82BB-CC48F4D93C56}" dt="2024-08-02T14:53:05.901" v="110" actId="478"/>
          <ac:picMkLst>
            <pc:docMk/>
            <pc:sldMk cId="2376559955" sldId="256"/>
            <ac:picMk id="4" creationId="{9D3BD740-8D9A-A5AA-9E16-B8EFD4FF819F}"/>
          </ac:picMkLst>
        </pc:picChg>
        <pc:picChg chg="add del mod">
          <ac:chgData name="namansharma232009@gmail.com" userId="f513ef9cc6283c9f" providerId="LiveId" clId="{90E75ED3-8232-42AE-82BB-CC48F4D93C56}" dt="2024-08-02T13:21:48.661" v="91" actId="478"/>
          <ac:picMkLst>
            <pc:docMk/>
            <pc:sldMk cId="2376559955" sldId="256"/>
            <ac:picMk id="5" creationId="{B78D7388-BA8F-8D20-99B1-DC674C8A6BE2}"/>
          </ac:picMkLst>
        </pc:picChg>
        <pc:picChg chg="del mod">
          <ac:chgData name="namansharma232009@gmail.com" userId="f513ef9cc6283c9f" providerId="LiveId" clId="{90E75ED3-8232-42AE-82BB-CC48F4D93C56}" dt="2024-08-02T15:43:17.523" v="167" actId="478"/>
          <ac:picMkLst>
            <pc:docMk/>
            <pc:sldMk cId="2376559955" sldId="256"/>
            <ac:picMk id="6" creationId="{F1B1D81E-4644-3D0F-9BF1-8CB69E000542}"/>
          </ac:picMkLst>
        </pc:picChg>
        <pc:picChg chg="add del mod">
          <ac:chgData name="namansharma232009@gmail.com" userId="f513ef9cc6283c9f" providerId="LiveId" clId="{90E75ED3-8232-42AE-82BB-CC48F4D93C56}" dt="2024-08-02T15:42:38.508" v="166" actId="478"/>
          <ac:picMkLst>
            <pc:docMk/>
            <pc:sldMk cId="2376559955" sldId="256"/>
            <ac:picMk id="7" creationId="{B7F572AC-5739-D76D-561E-4E51DD4E541B}"/>
          </ac:picMkLst>
        </pc:picChg>
        <pc:picChg chg="add del mod">
          <ac:chgData name="namansharma232009@gmail.com" userId="f513ef9cc6283c9f" providerId="LiveId" clId="{90E75ED3-8232-42AE-82BB-CC48F4D93C56}" dt="2024-08-02T15:44:21.666" v="176" actId="478"/>
          <ac:picMkLst>
            <pc:docMk/>
            <pc:sldMk cId="2376559955" sldId="256"/>
            <ac:picMk id="9" creationId="{E31CDA7E-244E-1AAE-6951-9D1E46AC1190}"/>
          </ac:picMkLst>
        </pc:picChg>
        <pc:picChg chg="add del mod">
          <ac:chgData name="namansharma232009@gmail.com" userId="f513ef9cc6283c9f" providerId="LiveId" clId="{90E75ED3-8232-42AE-82BB-CC48F4D93C56}" dt="2024-08-02T15:44:38.624" v="187" actId="478"/>
          <ac:picMkLst>
            <pc:docMk/>
            <pc:sldMk cId="2376559955" sldId="256"/>
            <ac:picMk id="11" creationId="{F29AB0E4-4B3D-30BB-DF7D-E594E9C60C5C}"/>
          </ac:picMkLst>
        </pc:picChg>
        <pc:picChg chg="add mod">
          <ac:chgData name="namansharma232009@gmail.com" userId="f513ef9cc6283c9f" providerId="LiveId" clId="{90E75ED3-8232-42AE-82BB-CC48F4D93C56}" dt="2024-08-02T15:45:39.476" v="194" actId="1076"/>
          <ac:picMkLst>
            <pc:docMk/>
            <pc:sldMk cId="2376559955" sldId="256"/>
            <ac:picMk id="13" creationId="{64C758D5-577F-1DF1-CD40-CCB287643160}"/>
          </ac:picMkLst>
        </pc:picChg>
        <pc:picChg chg="add mod">
          <ac:chgData name="namansharma232009@gmail.com" userId="f513ef9cc6283c9f" providerId="LiveId" clId="{90E75ED3-8232-42AE-82BB-CC48F4D93C56}" dt="2024-08-02T15:46:57.552" v="195"/>
          <ac:picMkLst>
            <pc:docMk/>
            <pc:sldMk cId="2376559955" sldId="256"/>
            <ac:picMk id="14" creationId="{B99F8617-315E-AB78-52A4-6154ECF994EF}"/>
          </ac:picMkLst>
        </pc:picChg>
        <pc:picChg chg="add del mod">
          <ac:chgData name="namansharma232009@gmail.com" userId="f513ef9cc6283c9f" providerId="LiveId" clId="{90E75ED3-8232-42AE-82BB-CC48F4D93C56}" dt="2024-08-02T16:01:36.769" v="210" actId="478"/>
          <ac:picMkLst>
            <pc:docMk/>
            <pc:sldMk cId="2376559955" sldId="256"/>
            <ac:picMk id="16" creationId="{20295D48-1536-BCF6-2D2E-443B848A4877}"/>
          </ac:picMkLst>
        </pc:picChg>
      </pc:sldChg>
      <pc:sldChg chg="addSp delSp modSp new mod modTransition setBg">
        <pc:chgData name="namansharma232009@gmail.com" userId="f513ef9cc6283c9f" providerId="LiveId" clId="{90E75ED3-8232-42AE-82BB-CC48F4D93C56}" dt="2024-08-04T11:59:20.331" v="596" actId="26606"/>
        <pc:sldMkLst>
          <pc:docMk/>
          <pc:sldMk cId="3030490984" sldId="257"/>
        </pc:sldMkLst>
        <pc:spChg chg="del mod ord">
          <ac:chgData name="namansharma232009@gmail.com" userId="f513ef9cc6283c9f" providerId="LiveId" clId="{90E75ED3-8232-42AE-82BB-CC48F4D93C56}" dt="2024-08-02T10:05:19.680" v="14" actId="26606"/>
          <ac:spMkLst>
            <pc:docMk/>
            <pc:sldMk cId="3030490984" sldId="257"/>
            <ac:spMk id="2" creationId="{8C9A252E-07AA-CCA2-ABF6-0AA5809757A7}"/>
          </ac:spMkLst>
        </pc:spChg>
        <pc:spChg chg="add del mod">
          <ac:chgData name="namansharma232009@gmail.com" userId="f513ef9cc6283c9f" providerId="LiveId" clId="{90E75ED3-8232-42AE-82BB-CC48F4D93C56}" dt="2024-08-02T10:09:19.177" v="22" actId="931"/>
          <ac:spMkLst>
            <pc:docMk/>
            <pc:sldMk cId="3030490984" sldId="257"/>
            <ac:spMk id="3" creationId="{112915CE-9341-D7FF-4E8C-6A89575B0DB2}"/>
          </ac:spMkLst>
        </pc:spChg>
        <pc:spChg chg="add del mod">
          <ac:chgData name="namansharma232009@gmail.com" userId="f513ef9cc6283c9f" providerId="LiveId" clId="{90E75ED3-8232-42AE-82BB-CC48F4D93C56}" dt="2024-08-04T11:59:17.084" v="593" actId="931"/>
          <ac:spMkLst>
            <pc:docMk/>
            <pc:sldMk cId="3030490984" sldId="257"/>
            <ac:spMk id="3" creationId="{4BB195C5-026D-FDD4-69D5-EDB6BEE6C431}"/>
          </ac:spMkLst>
        </pc:spChg>
        <pc:spChg chg="del">
          <ac:chgData name="namansharma232009@gmail.com" userId="f513ef9cc6283c9f" providerId="LiveId" clId="{90E75ED3-8232-42AE-82BB-CC48F4D93C56}" dt="2024-08-02T10:05:12.254" v="9" actId="931"/>
          <ac:spMkLst>
            <pc:docMk/>
            <pc:sldMk cId="3030490984" sldId="257"/>
            <ac:spMk id="3" creationId="{852ECD07-76B5-A792-7457-D057E3CFDD0F}"/>
          </ac:spMkLst>
        </pc:spChg>
        <pc:spChg chg="add del mod">
          <ac:chgData name="namansharma232009@gmail.com" userId="f513ef9cc6283c9f" providerId="LiveId" clId="{90E75ED3-8232-42AE-82BB-CC48F4D93C56}" dt="2024-08-02T10:06:10.497" v="16" actId="931"/>
          <ac:spMkLst>
            <pc:docMk/>
            <pc:sldMk cId="3030490984" sldId="257"/>
            <ac:spMk id="7" creationId="{0126F4EB-D6CA-5E56-BF2A-C96015E904AC}"/>
          </ac:spMkLst>
        </pc:spChg>
        <pc:spChg chg="add del mod">
          <ac:chgData name="namansharma232009@gmail.com" userId="f513ef9cc6283c9f" providerId="LiveId" clId="{90E75ED3-8232-42AE-82BB-CC48F4D93C56}" dt="2024-08-02T10:10:36.402" v="40" actId="931"/>
          <ac:spMkLst>
            <pc:docMk/>
            <pc:sldMk cId="3030490984" sldId="257"/>
            <ac:spMk id="7" creationId="{973E00CA-3177-8FF6-AF8D-DB6E2F25A76B}"/>
          </ac:spMkLst>
        </pc:spChg>
        <pc:spChg chg="add del">
          <ac:chgData name="namansharma232009@gmail.com" userId="f513ef9cc6283c9f" providerId="LiveId" clId="{90E75ED3-8232-42AE-82BB-CC48F4D93C56}" dt="2024-08-02T10:05:19.678" v="13" actId="26606"/>
          <ac:spMkLst>
            <pc:docMk/>
            <pc:sldMk cId="3030490984" sldId="257"/>
            <ac:spMk id="9" creationId="{117146A3-CA6C-4FA1-226C-4D4FBF4AB76B}"/>
          </ac:spMkLst>
        </pc:spChg>
        <pc:spChg chg="add del">
          <ac:chgData name="namansharma232009@gmail.com" userId="f513ef9cc6283c9f" providerId="LiveId" clId="{90E75ED3-8232-42AE-82BB-CC48F4D93C56}" dt="2024-08-02T10:05:19.678" v="13" actId="26606"/>
          <ac:spMkLst>
            <pc:docMk/>
            <pc:sldMk cId="3030490984" sldId="257"/>
            <ac:spMk id="12" creationId="{D7A453D2-15D8-4403-815F-291FA16340D9}"/>
          </ac:spMkLst>
        </pc:spChg>
        <pc:spChg chg="add del">
          <ac:chgData name="namansharma232009@gmail.com" userId="f513ef9cc6283c9f" providerId="LiveId" clId="{90E75ED3-8232-42AE-82BB-CC48F4D93C56}" dt="2024-08-02T10:05:19.678" v="13" actId="26606"/>
          <ac:spMkLst>
            <pc:docMk/>
            <pc:sldMk cId="3030490984" sldId="257"/>
            <ac:spMk id="14" creationId="{8161EA6B-09CA-445B-AB0D-8DF76FA92DEF}"/>
          </ac:spMkLst>
        </pc:spChg>
        <pc:spChg chg="add">
          <ac:chgData name="namansharma232009@gmail.com" userId="f513ef9cc6283c9f" providerId="LiveId" clId="{90E75ED3-8232-42AE-82BB-CC48F4D93C56}" dt="2024-08-04T11:59:20.331" v="596" actId="26606"/>
          <ac:spMkLst>
            <pc:docMk/>
            <pc:sldMk cId="3030490984" sldId="257"/>
            <ac:spMk id="17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2T10:05:19.678" v="13" actId="26606"/>
          <ac:spMkLst>
            <pc:docMk/>
            <pc:sldMk cId="3030490984" sldId="257"/>
            <ac:spMk id="24" creationId="{B8114C98-A349-4111-A123-E8EAB86ABE30}"/>
          </ac:spMkLst>
        </pc:spChg>
        <pc:spChg chg="add del">
          <ac:chgData name="namansharma232009@gmail.com" userId="f513ef9cc6283c9f" providerId="LiveId" clId="{90E75ED3-8232-42AE-82BB-CC48F4D93C56}" dt="2024-08-02T10:05:19.678" v="13" actId="26606"/>
          <ac:spMkLst>
            <pc:docMk/>
            <pc:sldMk cId="3030490984" sldId="257"/>
            <ac:spMk id="38" creationId="{E2D3D3F2-ABBB-4453-B1C5-1BEBF7E4DD56}"/>
          </ac:spMkLst>
        </pc:spChg>
        <pc:grpChg chg="add del">
          <ac:chgData name="namansharma232009@gmail.com" userId="f513ef9cc6283c9f" providerId="LiveId" clId="{90E75ED3-8232-42AE-82BB-CC48F4D93C56}" dt="2024-08-02T10:05:19.678" v="13" actId="26606"/>
          <ac:grpSpMkLst>
            <pc:docMk/>
            <pc:sldMk cId="3030490984" sldId="257"/>
            <ac:grpSpMk id="16" creationId="{1EA1DAFF-CECA-492F-BFA1-22C64956B8D9}"/>
          </ac:grpSpMkLst>
        </pc:grpChg>
        <pc:grpChg chg="add del">
          <ac:chgData name="namansharma232009@gmail.com" userId="f513ef9cc6283c9f" providerId="LiveId" clId="{90E75ED3-8232-42AE-82BB-CC48F4D93C56}" dt="2024-08-02T10:05:19.678" v="13" actId="26606"/>
          <ac:grpSpMkLst>
            <pc:docMk/>
            <pc:sldMk cId="3030490984" sldId="257"/>
            <ac:grpSpMk id="26" creationId="{670FB431-AE18-414D-92F4-1D12D1991152}"/>
          </ac:grpSpMkLst>
        </pc:grpChg>
        <pc:grpChg chg="add del">
          <ac:chgData name="namansharma232009@gmail.com" userId="f513ef9cc6283c9f" providerId="LiveId" clId="{90E75ED3-8232-42AE-82BB-CC48F4D93C56}" dt="2024-08-02T10:05:19.678" v="13" actId="26606"/>
          <ac:grpSpMkLst>
            <pc:docMk/>
            <pc:sldMk cId="3030490984" sldId="257"/>
            <ac:grpSpMk id="32" creationId="{AF19A774-30A5-488B-9BAF-629C6440294E}"/>
          </ac:grpSpMkLst>
        </pc:grpChg>
        <pc:grpChg chg="add del">
          <ac:chgData name="namansharma232009@gmail.com" userId="f513ef9cc6283c9f" providerId="LiveId" clId="{90E75ED3-8232-42AE-82BB-CC48F4D93C56}" dt="2024-08-02T10:05:19.678" v="13" actId="26606"/>
          <ac:grpSpMkLst>
            <pc:docMk/>
            <pc:sldMk cId="3030490984" sldId="257"/>
            <ac:grpSpMk id="40" creationId="{8214E4A5-A0D2-42C4-8D14-D2A7E495F041}"/>
          </ac:grpSpMkLst>
        </pc:grpChg>
        <pc:picChg chg="add del mod">
          <ac:chgData name="namansharma232009@gmail.com" userId="f513ef9cc6283c9f" providerId="LiveId" clId="{90E75ED3-8232-42AE-82BB-CC48F4D93C56}" dt="2024-08-02T10:10:09.473" v="36" actId="21"/>
          <ac:picMkLst>
            <pc:docMk/>
            <pc:sldMk cId="3030490984" sldId="257"/>
            <ac:picMk id="5" creationId="{0DDEF630-083F-4628-58B5-8A9D588F4F81}"/>
          </ac:picMkLst>
        </pc:picChg>
        <pc:picChg chg="add del mod">
          <ac:chgData name="namansharma232009@gmail.com" userId="f513ef9cc6283c9f" providerId="LiveId" clId="{90E75ED3-8232-42AE-82BB-CC48F4D93C56}" dt="2024-08-02T10:06:05.358" v="15" actId="478"/>
          <ac:picMkLst>
            <pc:docMk/>
            <pc:sldMk cId="3030490984" sldId="257"/>
            <ac:picMk id="5" creationId="{2A60E020-26A3-2F0F-A0B1-148B2C112680}"/>
          </ac:picMkLst>
        </pc:picChg>
        <pc:picChg chg="add mod">
          <ac:chgData name="namansharma232009@gmail.com" userId="f513ef9cc6283c9f" providerId="LiveId" clId="{90E75ED3-8232-42AE-82BB-CC48F4D93C56}" dt="2024-08-04T11:59:20.331" v="596" actId="26606"/>
          <ac:picMkLst>
            <pc:docMk/>
            <pc:sldMk cId="3030490984" sldId="257"/>
            <ac:picMk id="5" creationId="{48F5FEAF-DA38-8A26-61F0-C79B446594EE}"/>
          </ac:picMkLst>
        </pc:picChg>
        <pc:picChg chg="del mod">
          <ac:chgData name="namansharma232009@gmail.com" userId="f513ef9cc6283c9f" providerId="LiveId" clId="{90E75ED3-8232-42AE-82BB-CC48F4D93C56}" dt="2024-08-02T10:09:06.778" v="20" actId="478"/>
          <ac:picMkLst>
            <pc:docMk/>
            <pc:sldMk cId="3030490984" sldId="257"/>
            <ac:picMk id="8" creationId="{03A8BC3B-7E30-BD18-CEDF-60F1C5A510D6}"/>
          </ac:picMkLst>
        </pc:picChg>
        <pc:picChg chg="add del mod">
          <ac:chgData name="namansharma232009@gmail.com" userId="f513ef9cc6283c9f" providerId="LiveId" clId="{90E75ED3-8232-42AE-82BB-CC48F4D93C56}" dt="2024-08-02T10:10:27.819" v="39" actId="478"/>
          <ac:picMkLst>
            <pc:docMk/>
            <pc:sldMk cId="3030490984" sldId="257"/>
            <ac:picMk id="9" creationId="{0DDEF630-083F-4628-58B5-8A9D588F4F81}"/>
          </ac:picMkLst>
        </pc:picChg>
        <pc:picChg chg="add del mod">
          <ac:chgData name="namansharma232009@gmail.com" userId="f513ef9cc6283c9f" providerId="LiveId" clId="{90E75ED3-8232-42AE-82BB-CC48F4D93C56}" dt="2024-08-02T10:09:07.871" v="21" actId="478"/>
          <ac:picMkLst>
            <pc:docMk/>
            <pc:sldMk cId="3030490984" sldId="257"/>
            <ac:picMk id="11" creationId="{8332ECE2-C494-22A3-302F-125F1AA18E69}"/>
          </ac:picMkLst>
        </pc:picChg>
        <pc:picChg chg="add del mod">
          <ac:chgData name="namansharma232009@gmail.com" userId="f513ef9cc6283c9f" providerId="LiveId" clId="{90E75ED3-8232-42AE-82BB-CC48F4D93C56}" dt="2024-08-04T11:59:04.694" v="592" actId="478"/>
          <ac:picMkLst>
            <pc:docMk/>
            <pc:sldMk cId="3030490984" sldId="257"/>
            <ac:picMk id="13" creationId="{72D058AC-88F0-F30F-4D6C-D0BA31307897}"/>
          </ac:picMkLst>
        </pc:picChg>
        <pc:cxnChg chg="add del">
          <ac:chgData name="namansharma232009@gmail.com" userId="f513ef9cc6283c9f" providerId="LiveId" clId="{90E75ED3-8232-42AE-82BB-CC48F4D93C56}" dt="2024-08-02T10:09:50.061" v="30" actId="26606"/>
          <ac:cxnSpMkLst>
            <pc:docMk/>
            <pc:sldMk cId="3030490984" sldId="257"/>
            <ac:cxnSpMk id="10" creationId="{1D2C85F1-A25E-ACF0-F435-AF8D6EFBDCF5}"/>
          </ac:cxnSpMkLst>
        </pc:cxnChg>
      </pc:sldChg>
      <pc:sldChg chg="addSp delSp modSp new mod modTransition setBg delDesignElem">
        <pc:chgData name="namansharma232009@gmail.com" userId="f513ef9cc6283c9f" providerId="LiveId" clId="{90E75ED3-8232-42AE-82BB-CC48F4D93C56}" dt="2024-08-04T11:28:25.960" v="582" actId="26606"/>
        <pc:sldMkLst>
          <pc:docMk/>
          <pc:sldMk cId="4166813258" sldId="258"/>
        </pc:sldMkLst>
        <pc:spChg chg="del">
          <ac:chgData name="namansharma232009@gmail.com" userId="f513ef9cc6283c9f" providerId="LiveId" clId="{90E75ED3-8232-42AE-82BB-CC48F4D93C56}" dt="2024-08-02T14:52:18.268" v="106" actId="26606"/>
          <ac:spMkLst>
            <pc:docMk/>
            <pc:sldMk cId="4166813258" sldId="258"/>
            <ac:spMk id="2" creationId="{1A467465-AF83-71C7-499A-9964147C95B5}"/>
          </ac:spMkLst>
        </pc:spChg>
        <pc:spChg chg="add del mod">
          <ac:chgData name="namansharma232009@gmail.com" userId="f513ef9cc6283c9f" providerId="LiveId" clId="{90E75ED3-8232-42AE-82BB-CC48F4D93C56}" dt="2024-08-04T11:28:23.278" v="579" actId="931"/>
          <ac:spMkLst>
            <pc:docMk/>
            <pc:sldMk cId="4166813258" sldId="258"/>
            <ac:spMk id="3" creationId="{89CF2E0B-AABB-B484-DD32-D2FD47A8144D}"/>
          </ac:spMkLst>
        </pc:spChg>
        <pc:spChg chg="del">
          <ac:chgData name="namansharma232009@gmail.com" userId="f513ef9cc6283c9f" providerId="LiveId" clId="{90E75ED3-8232-42AE-82BB-CC48F4D93C56}" dt="2024-08-02T14:52:13.537" v="103" actId="931"/>
          <ac:spMkLst>
            <pc:docMk/>
            <pc:sldMk cId="4166813258" sldId="258"/>
            <ac:spMk id="3" creationId="{997A4A31-4347-FA37-9A2E-DC9559317D92}"/>
          </ac:spMkLst>
        </pc:spChg>
        <pc:spChg chg="add">
          <ac:chgData name="namansharma232009@gmail.com" userId="f513ef9cc6283c9f" providerId="LiveId" clId="{90E75ED3-8232-42AE-82BB-CC48F4D93C56}" dt="2024-08-04T11:28:25.960" v="582" actId="26606"/>
          <ac:spMkLst>
            <pc:docMk/>
            <pc:sldMk cId="4166813258" sldId="258"/>
            <ac:spMk id="11" creationId="{42A4FC2C-047E-45A5-965D-8E1E3BF09BC6}"/>
          </ac:spMkLst>
        </pc:spChg>
        <pc:grpChg chg="add del">
          <ac:chgData name="namansharma232009@gmail.com" userId="f513ef9cc6283c9f" providerId="LiveId" clId="{90E75ED3-8232-42AE-82BB-CC48F4D93C56}" dt="2024-08-02T15:05:09.906" v="129"/>
          <ac:grpSpMkLst>
            <pc:docMk/>
            <pc:sldMk cId="4166813258" sldId="258"/>
            <ac:grpSpMk id="10" creationId="{D4D7444E-8572-6DFD-CB75-0984238C716D}"/>
          </ac:grpSpMkLst>
        </pc:grpChg>
        <pc:picChg chg="add del mod">
          <ac:chgData name="namansharma232009@gmail.com" userId="f513ef9cc6283c9f" providerId="LiveId" clId="{90E75ED3-8232-42AE-82BB-CC48F4D93C56}" dt="2024-08-04T11:28:12.039" v="578" actId="478"/>
          <ac:picMkLst>
            <pc:docMk/>
            <pc:sldMk cId="4166813258" sldId="258"/>
            <ac:picMk id="5" creationId="{91A1932B-A625-6BA9-7C0C-ABDA7A7221B0}"/>
          </ac:picMkLst>
        </pc:picChg>
        <pc:picChg chg="add mod">
          <ac:chgData name="namansharma232009@gmail.com" userId="f513ef9cc6283c9f" providerId="LiveId" clId="{90E75ED3-8232-42AE-82BB-CC48F4D93C56}" dt="2024-08-04T11:28:25.960" v="582" actId="26606"/>
          <ac:picMkLst>
            <pc:docMk/>
            <pc:sldMk cId="4166813258" sldId="258"/>
            <ac:picMk id="6" creationId="{49075E03-A305-184C-5CF3-D2EE49E42380}"/>
          </ac:picMkLst>
        </pc:picChg>
      </pc:sldChg>
      <pc:sldChg chg="addSp delSp modSp new mod modTransition setBg delDesignElem">
        <pc:chgData name="namansharma232009@gmail.com" userId="f513ef9cc6283c9f" providerId="LiveId" clId="{90E75ED3-8232-42AE-82BB-CC48F4D93C56}" dt="2024-08-02T15:58:35.664" v="203"/>
        <pc:sldMkLst>
          <pc:docMk/>
          <pc:sldMk cId="1263459152" sldId="259"/>
        </pc:sldMkLst>
        <pc:spChg chg="del">
          <ac:chgData name="namansharma232009@gmail.com" userId="f513ef9cc6283c9f" providerId="LiveId" clId="{90E75ED3-8232-42AE-82BB-CC48F4D93C56}" dt="2024-08-02T15:00:16.210" v="115" actId="26606"/>
          <ac:spMkLst>
            <pc:docMk/>
            <pc:sldMk cId="1263459152" sldId="259"/>
            <ac:spMk id="2" creationId="{D87D30FC-0B71-D6F5-8D05-FFFB027337B9}"/>
          </ac:spMkLst>
        </pc:spChg>
        <pc:spChg chg="del">
          <ac:chgData name="namansharma232009@gmail.com" userId="f513ef9cc6283c9f" providerId="LiveId" clId="{90E75ED3-8232-42AE-82BB-CC48F4D93C56}" dt="2024-08-02T15:00:13.653" v="114"/>
          <ac:spMkLst>
            <pc:docMk/>
            <pc:sldMk cId="1263459152" sldId="259"/>
            <ac:spMk id="3" creationId="{D57E00D0-8EA8-FB32-954A-0559F7E9DA9C}"/>
          </ac:spMkLst>
        </pc:spChg>
        <pc:spChg chg="add del mod">
          <ac:chgData name="namansharma232009@gmail.com" userId="f513ef9cc6283c9f" providerId="LiveId" clId="{90E75ED3-8232-42AE-82BB-CC48F4D93C56}" dt="2024-08-02T15:00:23.705" v="119"/>
          <ac:spMkLst>
            <pc:docMk/>
            <pc:sldMk cId="1263459152" sldId="259"/>
            <ac:spMk id="7" creationId="{DBF52B22-213B-83E2-0986-020B2A71C360}"/>
          </ac:spMkLst>
        </pc:spChg>
        <pc:spChg chg="add del mod">
          <ac:chgData name="namansharma232009@gmail.com" userId="f513ef9cc6283c9f" providerId="LiveId" clId="{90E75ED3-8232-42AE-82BB-CC48F4D93C56}" dt="2024-08-02T15:05:20.504" v="130" actId="931"/>
          <ac:spMkLst>
            <pc:docMk/>
            <pc:sldMk cId="1263459152" sldId="259"/>
            <ac:spMk id="14" creationId="{D9E4A332-FD34-A3AE-88B4-6A8C4B28A9B1}"/>
          </ac:spMkLst>
        </pc:spChg>
        <pc:grpChg chg="add del">
          <ac:chgData name="namansharma232009@gmail.com" userId="f513ef9cc6283c9f" providerId="LiveId" clId="{90E75ED3-8232-42AE-82BB-CC48F4D93C56}" dt="2024-08-02T15:05:09.906" v="129"/>
          <ac:grpSpMkLst>
            <pc:docMk/>
            <pc:sldMk cId="1263459152" sldId="259"/>
            <ac:grpSpMk id="10" creationId="{D4D7444E-8572-6DFD-CB75-0984238C716D}"/>
          </ac:grpSpMkLst>
        </pc:grpChg>
        <pc:picChg chg="add del mod">
          <ac:chgData name="namansharma232009@gmail.com" userId="f513ef9cc6283c9f" providerId="LiveId" clId="{90E75ED3-8232-42AE-82BB-CC48F4D93C56}" dt="2024-08-02T15:00:22.747" v="118" actId="478"/>
          <ac:picMkLst>
            <pc:docMk/>
            <pc:sldMk cId="1263459152" sldId="259"/>
            <ac:picMk id="5" creationId="{B63A6B6B-6C35-B4A8-E3CB-375993F44E9B}"/>
          </ac:picMkLst>
        </pc:picChg>
        <pc:picChg chg="add del mod">
          <ac:chgData name="namansharma232009@gmail.com" userId="f513ef9cc6283c9f" providerId="LiveId" clId="{90E75ED3-8232-42AE-82BB-CC48F4D93C56}" dt="2024-08-02T15:05:01.406" v="126" actId="478"/>
          <ac:picMkLst>
            <pc:docMk/>
            <pc:sldMk cId="1263459152" sldId="259"/>
            <ac:picMk id="9" creationId="{761132A5-A0C9-5A44-23F5-4EC1ED414B17}"/>
          </ac:picMkLst>
        </pc:picChg>
        <pc:picChg chg="add mod">
          <ac:chgData name="namansharma232009@gmail.com" userId="f513ef9cc6283c9f" providerId="LiveId" clId="{90E75ED3-8232-42AE-82BB-CC48F4D93C56}" dt="2024-08-02T15:05:25.840" v="133" actId="26606"/>
          <ac:picMkLst>
            <pc:docMk/>
            <pc:sldMk cId="1263459152" sldId="259"/>
            <ac:picMk id="16" creationId="{AF64D7D1-08D4-0077-C7FE-96B858136C63}"/>
          </ac:picMkLst>
        </pc:picChg>
      </pc:sldChg>
      <pc:sldChg chg="addSp delSp modSp new mod modTransition setBg delDesignElem">
        <pc:chgData name="namansharma232009@gmail.com" userId="f513ef9cc6283c9f" providerId="LiveId" clId="{90E75ED3-8232-42AE-82BB-CC48F4D93C56}" dt="2024-08-03T06:50:55.041" v="490"/>
        <pc:sldMkLst>
          <pc:docMk/>
          <pc:sldMk cId="1110509539" sldId="260"/>
        </pc:sldMkLst>
        <pc:spChg chg="add del mod">
          <ac:chgData name="namansharma232009@gmail.com" userId="f513ef9cc6283c9f" providerId="LiveId" clId="{90E75ED3-8232-42AE-82BB-CC48F4D93C56}" dt="2024-08-03T06:50:55.041" v="490"/>
          <ac:spMkLst>
            <pc:docMk/>
            <pc:sldMk cId="1110509539" sldId="260"/>
            <ac:spMk id="2" creationId="{E229DF64-BBA5-C9DF-EB46-341CC53EC968}"/>
          </ac:spMkLst>
        </pc:spChg>
        <pc:spChg chg="del mod">
          <ac:chgData name="namansharma232009@gmail.com" userId="f513ef9cc6283c9f" providerId="LiveId" clId="{90E75ED3-8232-42AE-82BB-CC48F4D93C56}" dt="2024-08-02T15:08:14.161" v="134" actId="931"/>
          <ac:spMkLst>
            <pc:docMk/>
            <pc:sldMk cId="1110509539" sldId="260"/>
            <ac:spMk id="3" creationId="{FC597A30-3D8E-21DA-5715-9221331E2290}"/>
          </ac:spMkLst>
        </pc:spChg>
        <pc:spChg chg="add del">
          <ac:chgData name="namansharma232009@gmail.com" userId="f513ef9cc6283c9f" providerId="LiveId" clId="{90E75ED3-8232-42AE-82BB-CC48F4D93C56}" dt="2024-08-03T06:50:55.041" v="490"/>
          <ac:spMkLst>
            <pc:docMk/>
            <pc:sldMk cId="1110509539" sldId="260"/>
            <ac:spMk id="7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2T15:08:47.392" v="139" actId="26606"/>
          <ac:spMkLst>
            <pc:docMk/>
            <pc:sldMk cId="1110509539" sldId="260"/>
            <ac:spMk id="10" creationId="{42A4FC2C-047E-45A5-965D-8E1E3BF09BC6}"/>
          </ac:spMkLst>
        </pc:spChg>
        <pc:picChg chg="add mod">
          <ac:chgData name="namansharma232009@gmail.com" userId="f513ef9cc6283c9f" providerId="LiveId" clId="{90E75ED3-8232-42AE-82BB-CC48F4D93C56}" dt="2024-08-02T15:08:47.986" v="141" actId="26606"/>
          <ac:picMkLst>
            <pc:docMk/>
            <pc:sldMk cId="1110509539" sldId="260"/>
            <ac:picMk id="5" creationId="{823BBD91-C519-3D94-EAD4-AAE119223E62}"/>
          </ac:picMkLst>
        </pc:picChg>
      </pc:sldChg>
      <pc:sldChg chg="addSp delSp modSp new mod modTransition setBg delDesignElem">
        <pc:chgData name="namansharma232009@gmail.com" userId="f513ef9cc6283c9f" providerId="LiveId" clId="{90E75ED3-8232-42AE-82BB-CC48F4D93C56}" dt="2024-08-03T06:50:55.041" v="490"/>
        <pc:sldMkLst>
          <pc:docMk/>
          <pc:sldMk cId="3264193552" sldId="261"/>
        </pc:sldMkLst>
        <pc:spChg chg="add del mod">
          <ac:chgData name="namansharma232009@gmail.com" userId="f513ef9cc6283c9f" providerId="LiveId" clId="{90E75ED3-8232-42AE-82BB-CC48F4D93C56}" dt="2024-08-02T15:40:48.230" v="148" actId="26606"/>
          <ac:spMkLst>
            <pc:docMk/>
            <pc:sldMk cId="3264193552" sldId="261"/>
            <ac:spMk id="2" creationId="{7439A701-F97A-9A3A-C16D-297FA2D635CA}"/>
          </ac:spMkLst>
        </pc:spChg>
        <pc:spChg chg="del mod">
          <ac:chgData name="namansharma232009@gmail.com" userId="f513ef9cc6283c9f" providerId="LiveId" clId="{90E75ED3-8232-42AE-82BB-CC48F4D93C56}" dt="2024-08-02T15:40:20.523" v="142" actId="931"/>
          <ac:spMkLst>
            <pc:docMk/>
            <pc:sldMk cId="3264193552" sldId="261"/>
            <ac:spMk id="3" creationId="{970C69CD-C70A-218E-D66E-46E5699EDDF4}"/>
          </ac:spMkLst>
        </pc:spChg>
        <pc:spChg chg="add del">
          <ac:chgData name="namansharma232009@gmail.com" userId="f513ef9cc6283c9f" providerId="LiveId" clId="{90E75ED3-8232-42AE-82BB-CC48F4D93C56}" dt="2024-08-02T15:41:38.198" v="155" actId="26606"/>
          <ac:spMkLst>
            <pc:docMk/>
            <pc:sldMk cId="3264193552" sldId="261"/>
            <ac:spMk id="7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2T15:40:47.409" v="145" actId="26606"/>
          <ac:spMkLst>
            <pc:docMk/>
            <pc:sldMk cId="3264193552" sldId="261"/>
            <ac:spMk id="10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2T15:41:45.248" v="158" actId="26606"/>
          <ac:spMkLst>
            <pc:docMk/>
            <pc:sldMk cId="3264193552" sldId="261"/>
            <ac:spMk id="12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3T06:50:55.041" v="490"/>
          <ac:spMkLst>
            <pc:docMk/>
            <pc:sldMk cId="3264193552" sldId="261"/>
            <ac:spMk id="17" creationId="{42A4FC2C-047E-45A5-965D-8E1E3BF09BC6}"/>
          </ac:spMkLst>
        </pc:spChg>
        <pc:picChg chg="add mod modCrop">
          <ac:chgData name="namansharma232009@gmail.com" userId="f513ef9cc6283c9f" providerId="LiveId" clId="{90E75ED3-8232-42AE-82BB-CC48F4D93C56}" dt="2024-08-02T15:41:45.248" v="158" actId="26606"/>
          <ac:picMkLst>
            <pc:docMk/>
            <pc:sldMk cId="3264193552" sldId="261"/>
            <ac:picMk id="5" creationId="{CA90B7D2-90E7-706A-CCD8-B10855A0E02B}"/>
          </ac:picMkLst>
        </pc:picChg>
      </pc:sldChg>
      <pc:sldChg chg="addSp delSp modSp new mod modTransition setBg delDesignElem">
        <pc:chgData name="namansharma232009@gmail.com" userId="f513ef9cc6283c9f" providerId="LiveId" clId="{90E75ED3-8232-42AE-82BB-CC48F4D93C56}" dt="2024-08-03T07:07:08.764" v="510" actId="26606"/>
        <pc:sldMkLst>
          <pc:docMk/>
          <pc:sldMk cId="2557306313" sldId="262"/>
        </pc:sldMkLst>
        <pc:spChg chg="del">
          <ac:chgData name="namansharma232009@gmail.com" userId="f513ef9cc6283c9f" providerId="LiveId" clId="{90E75ED3-8232-42AE-82BB-CC48F4D93C56}" dt="2024-08-02T15:58:15.212" v="200" actId="26606"/>
          <ac:spMkLst>
            <pc:docMk/>
            <pc:sldMk cId="2557306313" sldId="262"/>
            <ac:spMk id="2" creationId="{FB598D51-C278-1423-A711-E2E7A25959A2}"/>
          </ac:spMkLst>
        </pc:spChg>
        <pc:spChg chg="del">
          <ac:chgData name="namansharma232009@gmail.com" userId="f513ef9cc6283c9f" providerId="LiveId" clId="{90E75ED3-8232-42AE-82BB-CC48F4D93C56}" dt="2024-08-02T15:58:12.278" v="197" actId="931"/>
          <ac:spMkLst>
            <pc:docMk/>
            <pc:sldMk cId="2557306313" sldId="262"/>
            <ac:spMk id="3" creationId="{7B4C9ABD-B2E3-C721-01CA-487BF08DFF5F}"/>
          </ac:spMkLst>
        </pc:spChg>
        <pc:spChg chg="add del mod">
          <ac:chgData name="namansharma232009@gmail.com" userId="f513ef9cc6283c9f" providerId="LiveId" clId="{90E75ED3-8232-42AE-82BB-CC48F4D93C56}" dt="2024-08-03T07:04:52.418" v="499" actId="931"/>
          <ac:spMkLst>
            <pc:docMk/>
            <pc:sldMk cId="2557306313" sldId="262"/>
            <ac:spMk id="3" creationId="{9C57000F-B97D-E25D-9DCD-2F57D684EA7B}"/>
          </ac:spMkLst>
        </pc:spChg>
        <pc:spChg chg="add del mod">
          <ac:chgData name="namansharma232009@gmail.com" userId="f513ef9cc6283c9f" providerId="LiveId" clId="{90E75ED3-8232-42AE-82BB-CC48F4D93C56}" dt="2024-08-03T07:07:06.780" v="507" actId="931"/>
          <ac:spMkLst>
            <pc:docMk/>
            <pc:sldMk cId="2557306313" sldId="262"/>
            <ac:spMk id="8" creationId="{E72AFEB1-9D98-4FAC-3842-C97BA4ACFCEF}"/>
          </ac:spMkLst>
        </pc:spChg>
        <pc:spChg chg="add del">
          <ac:chgData name="namansharma232009@gmail.com" userId="f513ef9cc6283c9f" providerId="LiveId" clId="{90E75ED3-8232-42AE-82BB-CC48F4D93C56}" dt="2024-08-03T06:50:55.041" v="490"/>
          <ac:spMkLst>
            <pc:docMk/>
            <pc:sldMk cId="2557306313" sldId="262"/>
            <ac:spMk id="10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3T07:07:08.764" v="510" actId="26606"/>
          <ac:spMkLst>
            <pc:docMk/>
            <pc:sldMk cId="2557306313" sldId="262"/>
            <ac:spMk id="11" creationId="{42A4FC2C-047E-45A5-965D-8E1E3BF09BC6}"/>
          </ac:spMkLst>
        </pc:spChg>
        <pc:spChg chg="add del mod">
          <ac:chgData name="namansharma232009@gmail.com" userId="f513ef9cc6283c9f" providerId="LiveId" clId="{90E75ED3-8232-42AE-82BB-CC48F4D93C56}" dt="2024-08-03T07:06:41.301" v="506" actId="478"/>
          <ac:spMkLst>
            <pc:docMk/>
            <pc:sldMk cId="2557306313" sldId="262"/>
            <ac:spMk id="12" creationId="{02DB8455-D1BE-B342-71F2-8840936B7DCC}"/>
          </ac:spMkLst>
        </pc:spChg>
        <pc:spChg chg="add">
          <ac:chgData name="namansharma232009@gmail.com" userId="f513ef9cc6283c9f" providerId="LiveId" clId="{90E75ED3-8232-42AE-82BB-CC48F4D93C56}" dt="2024-08-03T07:07:08.764" v="510" actId="26606"/>
          <ac:spMkLst>
            <pc:docMk/>
            <pc:sldMk cId="2557306313" sldId="262"/>
            <ac:spMk id="19" creationId="{42A4FC2C-047E-45A5-965D-8E1E3BF09BC6}"/>
          </ac:spMkLst>
        </pc:spChg>
        <pc:picChg chg="add del mod">
          <ac:chgData name="namansharma232009@gmail.com" userId="f513ef9cc6283c9f" providerId="LiveId" clId="{90E75ED3-8232-42AE-82BB-CC48F4D93C56}" dt="2024-08-03T07:04:44.726" v="498" actId="478"/>
          <ac:picMkLst>
            <pc:docMk/>
            <pc:sldMk cId="2557306313" sldId="262"/>
            <ac:picMk id="5" creationId="{630CAF95-16AE-B564-3343-2651433F5277}"/>
          </ac:picMkLst>
        </pc:picChg>
        <pc:picChg chg="add del mod">
          <ac:chgData name="namansharma232009@gmail.com" userId="f513ef9cc6283c9f" providerId="LiveId" clId="{90E75ED3-8232-42AE-82BB-CC48F4D93C56}" dt="2024-08-03T07:06:30.912" v="503" actId="478"/>
          <ac:picMkLst>
            <pc:docMk/>
            <pc:sldMk cId="2557306313" sldId="262"/>
            <ac:picMk id="6" creationId="{6E063785-3E69-8889-0CED-8709E48C21D8}"/>
          </ac:picMkLst>
        </pc:picChg>
        <pc:picChg chg="add mod">
          <ac:chgData name="namansharma232009@gmail.com" userId="f513ef9cc6283c9f" providerId="LiveId" clId="{90E75ED3-8232-42AE-82BB-CC48F4D93C56}" dt="2024-08-03T07:07:08.764" v="510" actId="26606"/>
          <ac:picMkLst>
            <pc:docMk/>
            <pc:sldMk cId="2557306313" sldId="262"/>
            <ac:picMk id="14" creationId="{CBA2E922-8015-A563-1745-39E98B94E0E6}"/>
          </ac:picMkLst>
        </pc:picChg>
      </pc:sldChg>
      <pc:sldChg chg="addSp delSp modSp new del mod modTransition setBg delAnim modAnim delDesignElem">
        <pc:chgData name="namansharma232009@gmail.com" userId="f513ef9cc6283c9f" providerId="LiveId" clId="{90E75ED3-8232-42AE-82BB-CC48F4D93C56}" dt="2024-08-04T11:30:37.277" v="583" actId="2696"/>
        <pc:sldMkLst>
          <pc:docMk/>
          <pc:sldMk cId="2281012954" sldId="263"/>
        </pc:sldMkLst>
        <pc:spChg chg="del">
          <ac:chgData name="namansharma232009@gmail.com" userId="f513ef9cc6283c9f" providerId="LiveId" clId="{90E75ED3-8232-42AE-82BB-CC48F4D93C56}" dt="2024-08-02T16:03:07.082" v="214" actId="26606"/>
          <ac:spMkLst>
            <pc:docMk/>
            <pc:sldMk cId="2281012954" sldId="263"/>
            <ac:spMk id="2" creationId="{D4CEB010-173E-671B-758C-6BCC3B0686D8}"/>
          </ac:spMkLst>
        </pc:spChg>
        <pc:spChg chg="del">
          <ac:chgData name="namansharma232009@gmail.com" userId="f513ef9cc6283c9f" providerId="LiveId" clId="{90E75ED3-8232-42AE-82BB-CC48F4D93C56}" dt="2024-08-02T16:03:03.143" v="211" actId="931"/>
          <ac:spMkLst>
            <pc:docMk/>
            <pc:sldMk cId="2281012954" sldId="263"/>
            <ac:spMk id="3" creationId="{3CECD681-7E42-6837-78C6-3A4D4760B0D1}"/>
          </ac:spMkLst>
        </pc:spChg>
        <pc:spChg chg="add del mod">
          <ac:chgData name="namansharma232009@gmail.com" userId="f513ef9cc6283c9f" providerId="LiveId" clId="{90E75ED3-8232-42AE-82BB-CC48F4D93C56}" dt="2024-08-03T06:50:40.583" v="477" actId="931"/>
          <ac:spMkLst>
            <pc:docMk/>
            <pc:sldMk cId="2281012954" sldId="263"/>
            <ac:spMk id="3" creationId="{95B3F310-76F7-F255-630D-4644ABA98AFE}"/>
          </ac:spMkLst>
        </pc:spChg>
        <pc:spChg chg="add del">
          <ac:chgData name="namansharma232009@gmail.com" userId="f513ef9cc6283c9f" providerId="LiveId" clId="{90E75ED3-8232-42AE-82BB-CC48F4D93C56}" dt="2024-08-03T06:50:44.078" v="480" actId="26606"/>
          <ac:spMkLst>
            <pc:docMk/>
            <pc:sldMk cId="2281012954" sldId="263"/>
            <ac:spMk id="10" creationId="{42A4FC2C-047E-45A5-965D-8E1E3BF09BC6}"/>
          </ac:spMkLst>
        </pc:spChg>
        <pc:grpChg chg="add del">
          <ac:chgData name="namansharma232009@gmail.com" userId="f513ef9cc6283c9f" providerId="LiveId" clId="{90E75ED3-8232-42AE-82BB-CC48F4D93C56}" dt="2024-08-03T06:50:55.041" v="490"/>
          <ac:grpSpMkLst>
            <pc:docMk/>
            <pc:sldMk cId="2281012954" sldId="263"/>
            <ac:grpSpMk id="15" creationId="{D4D7444E-8572-6DFD-CB75-0984238C716D}"/>
          </ac:grpSpMkLst>
        </pc:grpChg>
        <pc:picChg chg="add del mod">
          <ac:chgData name="namansharma232009@gmail.com" userId="f513ef9cc6283c9f" providerId="LiveId" clId="{90E75ED3-8232-42AE-82BB-CC48F4D93C56}" dt="2024-08-03T06:50:24.403" v="476" actId="478"/>
          <ac:picMkLst>
            <pc:docMk/>
            <pc:sldMk cId="2281012954" sldId="263"/>
            <ac:picMk id="5" creationId="{DF5DD287-E308-606C-A417-24FE7624FF1A}"/>
          </ac:picMkLst>
        </pc:picChg>
        <pc:picChg chg="add mod">
          <ac:chgData name="namansharma232009@gmail.com" userId="f513ef9cc6283c9f" providerId="LiveId" clId="{90E75ED3-8232-42AE-82BB-CC48F4D93C56}" dt="2024-08-03T06:50:44.078" v="480" actId="26606"/>
          <ac:picMkLst>
            <pc:docMk/>
            <pc:sldMk cId="2281012954" sldId="263"/>
            <ac:picMk id="6" creationId="{13479FA1-B65E-76AA-E7ED-E7DC0B442EAF}"/>
          </ac:picMkLst>
        </pc:picChg>
        <pc:picChg chg="add del mod">
          <ac:chgData name="namansharma232009@gmail.com" userId="f513ef9cc6283c9f" providerId="LiveId" clId="{90E75ED3-8232-42AE-82BB-CC48F4D93C56}" dt="2024-08-04T08:59:35.843" v="524" actId="478"/>
          <ac:picMkLst>
            <pc:docMk/>
            <pc:sldMk cId="2281012954" sldId="263"/>
            <ac:picMk id="7" creationId="{FA3BA41F-B70C-7CE2-5E91-FD857DC2C5D2}"/>
          </ac:picMkLst>
        </pc:picChg>
      </pc:sldChg>
      <pc:sldChg chg="addSp delSp modSp new del mod modTransition setBg delDesignElem">
        <pc:chgData name="namansharma232009@gmail.com" userId="f513ef9cc6283c9f" providerId="LiveId" clId="{90E75ED3-8232-42AE-82BB-CC48F4D93C56}" dt="2024-08-04T11:30:39.268" v="584" actId="2696"/>
        <pc:sldMkLst>
          <pc:docMk/>
          <pc:sldMk cId="3098266339" sldId="264"/>
        </pc:sldMkLst>
        <pc:spChg chg="del">
          <ac:chgData name="namansharma232009@gmail.com" userId="f513ef9cc6283c9f" providerId="LiveId" clId="{90E75ED3-8232-42AE-82BB-CC48F4D93C56}" dt="2024-08-02T16:08:25.555" v="218" actId="26606"/>
          <ac:spMkLst>
            <pc:docMk/>
            <pc:sldMk cId="3098266339" sldId="264"/>
            <ac:spMk id="2" creationId="{F9F0F9F2-388A-6FA1-16C2-C6FE5F58CFE7}"/>
          </ac:spMkLst>
        </pc:spChg>
        <pc:spChg chg="del">
          <ac:chgData name="namansharma232009@gmail.com" userId="f513ef9cc6283c9f" providerId="LiveId" clId="{90E75ED3-8232-42AE-82BB-CC48F4D93C56}" dt="2024-08-02T16:08:23.831" v="215" actId="931"/>
          <ac:spMkLst>
            <pc:docMk/>
            <pc:sldMk cId="3098266339" sldId="264"/>
            <ac:spMk id="3" creationId="{75606FEF-D3DE-DABB-09E7-CCF3946684FC}"/>
          </ac:spMkLst>
        </pc:spChg>
        <pc:spChg chg="add del">
          <ac:chgData name="namansharma232009@gmail.com" userId="f513ef9cc6283c9f" providerId="LiveId" clId="{90E75ED3-8232-42AE-82BB-CC48F4D93C56}" dt="2024-08-03T06:50:55.041" v="490"/>
          <ac:spMkLst>
            <pc:docMk/>
            <pc:sldMk cId="3098266339" sldId="264"/>
            <ac:spMk id="10" creationId="{42A4FC2C-047E-45A5-965D-8E1E3BF09BC6}"/>
          </ac:spMkLst>
        </pc:spChg>
        <pc:picChg chg="add mod">
          <ac:chgData name="namansharma232009@gmail.com" userId="f513ef9cc6283c9f" providerId="LiveId" clId="{90E75ED3-8232-42AE-82BB-CC48F4D93C56}" dt="2024-08-02T16:08:25.555" v="218" actId="26606"/>
          <ac:picMkLst>
            <pc:docMk/>
            <pc:sldMk cId="3098266339" sldId="264"/>
            <ac:picMk id="5" creationId="{6B585B0C-16A9-2A65-11DA-863333A40CA2}"/>
          </ac:picMkLst>
        </pc:picChg>
      </pc:sldChg>
      <pc:sldChg chg="addSp delSp modSp new mod modTransition setBg delDesignElem">
        <pc:chgData name="namansharma232009@gmail.com" userId="f513ef9cc6283c9f" providerId="LiveId" clId="{90E75ED3-8232-42AE-82BB-CC48F4D93C56}" dt="2024-08-04T09:05:36.858" v="529" actId="26606"/>
        <pc:sldMkLst>
          <pc:docMk/>
          <pc:sldMk cId="762050841" sldId="265"/>
        </pc:sldMkLst>
        <pc:spChg chg="del">
          <ac:chgData name="namansharma232009@gmail.com" userId="f513ef9cc6283c9f" providerId="LiveId" clId="{90E75ED3-8232-42AE-82BB-CC48F4D93C56}" dt="2024-08-02T16:19:55.089" v="220" actId="26606"/>
          <ac:spMkLst>
            <pc:docMk/>
            <pc:sldMk cId="762050841" sldId="265"/>
            <ac:spMk id="2" creationId="{BE0AE45A-D9C2-A6DE-C24C-F94137D5D0E1}"/>
          </ac:spMkLst>
        </pc:spChg>
        <pc:spChg chg="add del mod">
          <ac:chgData name="namansharma232009@gmail.com" userId="f513ef9cc6283c9f" providerId="LiveId" clId="{90E75ED3-8232-42AE-82BB-CC48F4D93C56}" dt="2024-08-04T09:05:33.076" v="526" actId="931"/>
          <ac:spMkLst>
            <pc:docMk/>
            <pc:sldMk cId="762050841" sldId="265"/>
            <ac:spMk id="3" creationId="{233D23DD-8369-56AF-52B1-28A17B824888}"/>
          </ac:spMkLst>
        </pc:spChg>
        <pc:spChg chg="del">
          <ac:chgData name="namansharma232009@gmail.com" userId="f513ef9cc6283c9f" providerId="LiveId" clId="{90E75ED3-8232-42AE-82BB-CC48F4D93C56}" dt="2024-08-02T16:19:53.413" v="219" actId="931"/>
          <ac:spMkLst>
            <pc:docMk/>
            <pc:sldMk cId="762050841" sldId="265"/>
            <ac:spMk id="3" creationId="{4193B669-30DC-A645-7938-A1961523F2F9}"/>
          </ac:spMkLst>
        </pc:spChg>
        <pc:spChg chg="add del">
          <ac:chgData name="namansharma232009@gmail.com" userId="f513ef9cc6283c9f" providerId="LiveId" clId="{90E75ED3-8232-42AE-82BB-CC48F4D93C56}" dt="2024-08-03T06:50:55.041" v="490"/>
          <ac:spMkLst>
            <pc:docMk/>
            <pc:sldMk cId="762050841" sldId="265"/>
            <ac:spMk id="10" creationId="{42A4FC2C-047E-45A5-965D-8E1E3BF09BC6}"/>
          </ac:spMkLst>
        </pc:spChg>
        <pc:spChg chg="add">
          <ac:chgData name="namansharma232009@gmail.com" userId="f513ef9cc6283c9f" providerId="LiveId" clId="{90E75ED3-8232-42AE-82BB-CC48F4D93C56}" dt="2024-08-04T09:05:36.858" v="529" actId="26606"/>
          <ac:spMkLst>
            <pc:docMk/>
            <pc:sldMk cId="762050841" sldId="265"/>
            <ac:spMk id="11" creationId="{42A4FC2C-047E-45A5-965D-8E1E3BF09BC6}"/>
          </ac:spMkLst>
        </pc:spChg>
        <pc:picChg chg="add del mod">
          <ac:chgData name="namansharma232009@gmail.com" userId="f513ef9cc6283c9f" providerId="LiveId" clId="{90E75ED3-8232-42AE-82BB-CC48F4D93C56}" dt="2024-08-04T09:05:09.341" v="525" actId="478"/>
          <ac:picMkLst>
            <pc:docMk/>
            <pc:sldMk cId="762050841" sldId="265"/>
            <ac:picMk id="5" creationId="{74C393E1-0655-6D36-B0AF-0B1C083213E1}"/>
          </ac:picMkLst>
        </pc:picChg>
        <pc:picChg chg="add mod">
          <ac:chgData name="namansharma232009@gmail.com" userId="f513ef9cc6283c9f" providerId="LiveId" clId="{90E75ED3-8232-42AE-82BB-CC48F4D93C56}" dt="2024-08-04T09:05:36.858" v="529" actId="26606"/>
          <ac:picMkLst>
            <pc:docMk/>
            <pc:sldMk cId="762050841" sldId="265"/>
            <ac:picMk id="6" creationId="{D2198751-C496-29A1-20F7-947849F5544B}"/>
          </ac:picMkLst>
        </pc:picChg>
      </pc:sldChg>
      <pc:sldChg chg="modSp new del mod">
        <pc:chgData name="namansharma232009@gmail.com" userId="f513ef9cc6283c9f" providerId="LiveId" clId="{90E75ED3-8232-42AE-82BB-CC48F4D93C56}" dt="2024-08-02T17:14:24.879" v="280" actId="47"/>
        <pc:sldMkLst>
          <pc:docMk/>
          <pc:sldMk cId="839511431" sldId="266"/>
        </pc:sldMkLst>
        <pc:spChg chg="mod">
          <ac:chgData name="namansharma232009@gmail.com" userId="f513ef9cc6283c9f" providerId="LiveId" clId="{90E75ED3-8232-42AE-82BB-CC48F4D93C56}" dt="2024-08-02T17:13:55.640" v="279" actId="255"/>
          <ac:spMkLst>
            <pc:docMk/>
            <pc:sldMk cId="839511431" sldId="266"/>
            <ac:spMk id="3" creationId="{5AF92C46-D3A1-91B3-20B5-B00D56A069D9}"/>
          </ac:spMkLst>
        </pc:spChg>
      </pc:sldChg>
      <pc:sldChg chg="addSp delSp modSp new del mod setBg">
        <pc:chgData name="namansharma232009@gmail.com" userId="f513ef9cc6283c9f" providerId="LiveId" clId="{90E75ED3-8232-42AE-82BB-CC48F4D93C56}" dt="2024-08-04T09:36:15.970" v="535" actId="2696"/>
        <pc:sldMkLst>
          <pc:docMk/>
          <pc:sldMk cId="1621502266" sldId="267"/>
        </pc:sldMkLst>
        <pc:spChg chg="mod ord">
          <ac:chgData name="namansharma232009@gmail.com" userId="f513ef9cc6283c9f" providerId="LiveId" clId="{90E75ED3-8232-42AE-82BB-CC48F4D93C56}" dt="2024-08-02T17:27:25.935" v="435" actId="1076"/>
          <ac:spMkLst>
            <pc:docMk/>
            <pc:sldMk cId="1621502266" sldId="267"/>
            <ac:spMk id="2" creationId="{5A13CF8E-7630-3F72-7B87-6AA61B34D012}"/>
          </ac:spMkLst>
        </pc:spChg>
        <pc:spChg chg="del">
          <ac:chgData name="namansharma232009@gmail.com" userId="f513ef9cc6283c9f" providerId="LiveId" clId="{90E75ED3-8232-42AE-82BB-CC48F4D93C56}" dt="2024-08-02T17:14:34.339" v="281" actId="478"/>
          <ac:spMkLst>
            <pc:docMk/>
            <pc:sldMk cId="1621502266" sldId="267"/>
            <ac:spMk id="3" creationId="{B23E3611-4421-E13B-FF50-639EF1E70699}"/>
          </ac:spMkLst>
        </pc:spChg>
        <pc:spChg chg="add del mod">
          <ac:chgData name="namansharma232009@gmail.com" userId="f513ef9cc6283c9f" providerId="LiveId" clId="{90E75ED3-8232-42AE-82BB-CC48F4D93C56}" dt="2024-08-02T17:20:10.550" v="386" actId="478"/>
          <ac:spMkLst>
            <pc:docMk/>
            <pc:sldMk cId="1621502266" sldId="267"/>
            <ac:spMk id="6" creationId="{874CBA60-D05E-A724-E2B3-FE39A183C5CF}"/>
          </ac:spMkLst>
        </pc:spChg>
        <pc:spChg chg="add del mod">
          <ac:chgData name="namansharma232009@gmail.com" userId="f513ef9cc6283c9f" providerId="LiveId" clId="{90E75ED3-8232-42AE-82BB-CC48F4D93C56}" dt="2024-08-02T17:20:21.227" v="391" actId="478"/>
          <ac:spMkLst>
            <pc:docMk/>
            <pc:sldMk cId="1621502266" sldId="267"/>
            <ac:spMk id="8" creationId="{2F26C006-984F-7E00-A11F-61FD10081A25}"/>
          </ac:spMkLst>
        </pc:spChg>
        <pc:spChg chg="add del">
          <ac:chgData name="namansharma232009@gmail.com" userId="f513ef9cc6283c9f" providerId="LiveId" clId="{90E75ED3-8232-42AE-82BB-CC48F4D93C56}" dt="2024-08-02T17:20:11.123" v="387" actId="26606"/>
          <ac:spMkLst>
            <pc:docMk/>
            <pc:sldMk cId="1621502266" sldId="267"/>
            <ac:spMk id="9" creationId="{7B1AB9FE-36F5-4FD1-9850-DB5C5AD4828F}"/>
          </ac:spMkLst>
        </pc:spChg>
        <pc:spChg chg="add del">
          <ac:chgData name="namansharma232009@gmail.com" userId="f513ef9cc6283c9f" providerId="LiveId" clId="{90E75ED3-8232-42AE-82BB-CC48F4D93C56}" dt="2024-08-02T17:20:11.123" v="387" actId="26606"/>
          <ac:spMkLst>
            <pc:docMk/>
            <pc:sldMk cId="1621502266" sldId="267"/>
            <ac:spMk id="11" creationId="{F489C2E0-4895-4B72-85EA-7EE9FAFFDC7E}"/>
          </ac:spMkLst>
        </pc:spChg>
        <pc:picChg chg="add del mod ord">
          <ac:chgData name="namansharma232009@gmail.com" userId="f513ef9cc6283c9f" providerId="LiveId" clId="{90E75ED3-8232-42AE-82BB-CC48F4D93C56}" dt="2024-08-02T17:20:14.522" v="389" actId="478"/>
          <ac:picMkLst>
            <pc:docMk/>
            <pc:sldMk cId="1621502266" sldId="267"/>
            <ac:picMk id="4" creationId="{0B2A06B1-FF9B-BDDB-00A9-E5E038EB4746}"/>
          </ac:picMkLst>
        </pc:picChg>
        <pc:picChg chg="del">
          <ac:chgData name="namansharma232009@gmail.com" userId="f513ef9cc6283c9f" providerId="LiveId" clId="{90E75ED3-8232-42AE-82BB-CC48F4D93C56}" dt="2024-08-02T17:20:56.652" v="392" actId="478"/>
          <ac:picMkLst>
            <pc:docMk/>
            <pc:sldMk cId="1621502266" sldId="267"/>
            <ac:picMk id="5" creationId="{E35FFF94-187E-5665-EC3D-391C97F450B9}"/>
          </ac:picMkLst>
        </pc:picChg>
      </pc:sldChg>
      <pc:sldChg chg="delSp modSp new del mod">
        <pc:chgData name="namansharma232009@gmail.com" userId="f513ef9cc6283c9f" providerId="LiveId" clId="{90E75ED3-8232-42AE-82BB-CC48F4D93C56}" dt="2024-08-04T09:36:18.136" v="536" actId="2696"/>
        <pc:sldMkLst>
          <pc:docMk/>
          <pc:sldMk cId="3248438985" sldId="268"/>
        </pc:sldMkLst>
        <pc:spChg chg="mod">
          <ac:chgData name="namansharma232009@gmail.com" userId="f513ef9cc6283c9f" providerId="LiveId" clId="{90E75ED3-8232-42AE-82BB-CC48F4D93C56}" dt="2024-08-02T17:27:18.967" v="434" actId="1076"/>
          <ac:spMkLst>
            <pc:docMk/>
            <pc:sldMk cId="3248438985" sldId="268"/>
            <ac:spMk id="2" creationId="{E0E939DF-F268-6748-8510-A4C7568F933F}"/>
          </ac:spMkLst>
        </pc:spChg>
        <pc:spChg chg="del">
          <ac:chgData name="namansharma232009@gmail.com" userId="f513ef9cc6283c9f" providerId="LiveId" clId="{90E75ED3-8232-42AE-82BB-CC48F4D93C56}" dt="2024-08-02T17:15:53.160" v="295" actId="478"/>
          <ac:spMkLst>
            <pc:docMk/>
            <pc:sldMk cId="3248438985" sldId="268"/>
            <ac:spMk id="3" creationId="{8E39CB1E-3308-8D77-2415-1F280F623558}"/>
          </ac:spMkLst>
        </pc:spChg>
      </pc:sldChg>
      <pc:sldChg chg="delSp modSp new del mod">
        <pc:chgData name="namansharma232009@gmail.com" userId="f513ef9cc6283c9f" providerId="LiveId" clId="{90E75ED3-8232-42AE-82BB-CC48F4D93C56}" dt="2024-08-04T09:36:22.046" v="537" actId="2696"/>
        <pc:sldMkLst>
          <pc:docMk/>
          <pc:sldMk cId="1862488102" sldId="269"/>
        </pc:sldMkLst>
        <pc:spChg chg="mod">
          <ac:chgData name="namansharma232009@gmail.com" userId="f513ef9cc6283c9f" providerId="LiveId" clId="{90E75ED3-8232-42AE-82BB-CC48F4D93C56}" dt="2024-08-02T17:23:18.710" v="413" actId="1076"/>
          <ac:spMkLst>
            <pc:docMk/>
            <pc:sldMk cId="1862488102" sldId="269"/>
            <ac:spMk id="2" creationId="{0E2FEDF7-0FE2-AE16-2AB6-9F8281C44F9C}"/>
          </ac:spMkLst>
        </pc:spChg>
        <pc:spChg chg="del">
          <ac:chgData name="namansharma232009@gmail.com" userId="f513ef9cc6283c9f" providerId="LiveId" clId="{90E75ED3-8232-42AE-82BB-CC48F4D93C56}" dt="2024-08-02T17:17:22.161" v="340" actId="478"/>
          <ac:spMkLst>
            <pc:docMk/>
            <pc:sldMk cId="1862488102" sldId="269"/>
            <ac:spMk id="3" creationId="{EC3D72DA-23BB-6B7B-5EEE-9FF7488E3274}"/>
          </ac:spMkLst>
        </pc:spChg>
      </pc:sldChg>
      <pc:sldChg chg="delSp modSp new del mod">
        <pc:chgData name="namansharma232009@gmail.com" userId="f513ef9cc6283c9f" providerId="LiveId" clId="{90E75ED3-8232-42AE-82BB-CC48F4D93C56}" dt="2024-08-04T09:36:25.468" v="538" actId="2696"/>
        <pc:sldMkLst>
          <pc:docMk/>
          <pc:sldMk cId="226179918" sldId="270"/>
        </pc:sldMkLst>
        <pc:spChg chg="mod">
          <ac:chgData name="namansharma232009@gmail.com" userId="f513ef9cc6283c9f" providerId="LiveId" clId="{90E75ED3-8232-42AE-82BB-CC48F4D93C56}" dt="2024-08-02T17:24:03.708" v="416" actId="21"/>
          <ac:spMkLst>
            <pc:docMk/>
            <pc:sldMk cId="226179918" sldId="270"/>
            <ac:spMk id="2" creationId="{E4ED644C-513E-194A-DBE5-88A596E7DC36}"/>
          </ac:spMkLst>
        </pc:spChg>
        <pc:spChg chg="del">
          <ac:chgData name="namansharma232009@gmail.com" userId="f513ef9cc6283c9f" providerId="LiveId" clId="{90E75ED3-8232-42AE-82BB-CC48F4D93C56}" dt="2024-08-02T17:21:51.563" v="393" actId="478"/>
          <ac:spMkLst>
            <pc:docMk/>
            <pc:sldMk cId="226179918" sldId="270"/>
            <ac:spMk id="3" creationId="{49AFEEC8-6313-A706-9EF8-9488CE75C56E}"/>
          </ac:spMkLst>
        </pc:spChg>
      </pc:sldChg>
      <pc:sldChg chg="delSp modSp new del mod">
        <pc:chgData name="namansharma232009@gmail.com" userId="f513ef9cc6283c9f" providerId="LiveId" clId="{90E75ED3-8232-42AE-82BB-CC48F4D93C56}" dt="2024-08-04T09:36:29.216" v="539" actId="2696"/>
        <pc:sldMkLst>
          <pc:docMk/>
          <pc:sldMk cId="824423505" sldId="271"/>
        </pc:sldMkLst>
        <pc:spChg chg="mod">
          <ac:chgData name="namansharma232009@gmail.com" userId="f513ef9cc6283c9f" providerId="LiveId" clId="{90E75ED3-8232-42AE-82BB-CC48F4D93C56}" dt="2024-08-02T17:24:22.405" v="420" actId="255"/>
          <ac:spMkLst>
            <pc:docMk/>
            <pc:sldMk cId="824423505" sldId="271"/>
            <ac:spMk id="2" creationId="{2D9A9530-7D3A-5BBB-63C9-BAFC04FE44E1}"/>
          </ac:spMkLst>
        </pc:spChg>
        <pc:spChg chg="del">
          <ac:chgData name="namansharma232009@gmail.com" userId="f513ef9cc6283c9f" providerId="LiveId" clId="{90E75ED3-8232-42AE-82BB-CC48F4D93C56}" dt="2024-08-02T17:24:09.694" v="417" actId="478"/>
          <ac:spMkLst>
            <pc:docMk/>
            <pc:sldMk cId="824423505" sldId="271"/>
            <ac:spMk id="3" creationId="{5D0301E5-9B31-4660-BA47-22009E9EF7DE}"/>
          </ac:spMkLst>
        </pc:spChg>
      </pc:sldChg>
      <pc:sldChg chg="delSp modSp new del mod modTransition">
        <pc:chgData name="namansharma232009@gmail.com" userId="f513ef9cc6283c9f" providerId="LiveId" clId="{90E75ED3-8232-42AE-82BB-CC48F4D93C56}" dt="2024-08-04T09:36:36.528" v="540" actId="2696"/>
        <pc:sldMkLst>
          <pc:docMk/>
          <pc:sldMk cId="4038623076" sldId="272"/>
        </pc:sldMkLst>
        <pc:spChg chg="mod">
          <ac:chgData name="namansharma232009@gmail.com" userId="f513ef9cc6283c9f" providerId="LiveId" clId="{90E75ED3-8232-42AE-82BB-CC48F4D93C56}" dt="2024-08-02T17:27:36.750" v="437" actId="1076"/>
          <ac:spMkLst>
            <pc:docMk/>
            <pc:sldMk cId="4038623076" sldId="272"/>
            <ac:spMk id="2" creationId="{5906BE7D-FE04-5433-1DF9-BFC0E3DFEE73}"/>
          </ac:spMkLst>
        </pc:spChg>
        <pc:spChg chg="del">
          <ac:chgData name="namansharma232009@gmail.com" userId="f513ef9cc6283c9f" providerId="LiveId" clId="{90E75ED3-8232-42AE-82BB-CC48F4D93C56}" dt="2024-08-02T17:24:32.022" v="421" actId="478"/>
          <ac:spMkLst>
            <pc:docMk/>
            <pc:sldMk cId="4038623076" sldId="272"/>
            <ac:spMk id="3" creationId="{8A1C6325-8B34-586C-EDD5-7FF1CC5FF194}"/>
          </ac:spMkLst>
        </pc:spChg>
      </pc:sldChg>
      <pc:sldChg chg="addSp delSp modSp new mod modTransition setBg delDesignElem">
        <pc:chgData name="namansharma232009@gmail.com" userId="f513ef9cc6283c9f" providerId="LiveId" clId="{90E75ED3-8232-42AE-82BB-CC48F4D93C56}" dt="2024-08-03T06:50:55.041" v="490"/>
        <pc:sldMkLst>
          <pc:docMk/>
          <pc:sldMk cId="2386092023" sldId="273"/>
        </pc:sldMkLst>
        <pc:spChg chg="del">
          <ac:chgData name="namansharma232009@gmail.com" userId="f513ef9cc6283c9f" providerId="LiveId" clId="{90E75ED3-8232-42AE-82BB-CC48F4D93C56}" dt="2024-08-02T16:29:20.928" v="234" actId="26606"/>
          <ac:spMkLst>
            <pc:docMk/>
            <pc:sldMk cId="2386092023" sldId="273"/>
            <ac:spMk id="2" creationId="{16C93869-D410-2C27-6E62-23598E60DE09}"/>
          </ac:spMkLst>
        </pc:spChg>
        <pc:spChg chg="del">
          <ac:chgData name="namansharma232009@gmail.com" userId="f513ef9cc6283c9f" providerId="LiveId" clId="{90E75ED3-8232-42AE-82BB-CC48F4D93C56}" dt="2024-08-02T16:29:18.813" v="231" actId="931"/>
          <ac:spMkLst>
            <pc:docMk/>
            <pc:sldMk cId="2386092023" sldId="273"/>
            <ac:spMk id="3" creationId="{2B3AD42E-10CE-DC03-8E7B-B377C843C706}"/>
          </ac:spMkLst>
        </pc:spChg>
        <pc:spChg chg="add del mod">
          <ac:chgData name="namansharma232009@gmail.com" userId="f513ef9cc6283c9f" providerId="LiveId" clId="{90E75ED3-8232-42AE-82BB-CC48F4D93C56}" dt="2024-08-02T16:32:29.404" v="238" actId="931"/>
          <ac:spMkLst>
            <pc:docMk/>
            <pc:sldMk cId="2386092023" sldId="273"/>
            <ac:spMk id="7" creationId="{B09C6D25-1AE4-E433-9569-5C72F53DD435}"/>
          </ac:spMkLst>
        </pc:spChg>
        <pc:spChg chg="add del">
          <ac:chgData name="namansharma232009@gmail.com" userId="f513ef9cc6283c9f" providerId="LiveId" clId="{90E75ED3-8232-42AE-82BB-CC48F4D93C56}" dt="2024-08-02T16:33:37.049" v="245" actId="26606"/>
          <ac:spMkLst>
            <pc:docMk/>
            <pc:sldMk cId="2386092023" sldId="273"/>
            <ac:spMk id="10" creationId="{42A4FC2C-047E-45A5-965D-8E1E3BF09BC6}"/>
          </ac:spMkLst>
        </pc:spChg>
        <pc:spChg chg="add del mod">
          <ac:chgData name="namansharma232009@gmail.com" userId="f513ef9cc6283c9f" providerId="LiveId" clId="{90E75ED3-8232-42AE-82BB-CC48F4D93C56}" dt="2024-08-02T16:33:33.365" v="242" actId="931"/>
          <ac:spMkLst>
            <pc:docMk/>
            <pc:sldMk cId="2386092023" sldId="273"/>
            <ac:spMk id="12" creationId="{4E3107E2-EC8D-846B-4D2D-35D2BD07205A}"/>
          </ac:spMkLst>
        </pc:spChg>
        <pc:spChg chg="add del mod">
          <ac:chgData name="namansharma232009@gmail.com" userId="f513ef9cc6283c9f" providerId="LiveId" clId="{90E75ED3-8232-42AE-82BB-CC48F4D93C56}" dt="2024-08-02T16:36:37.357" v="269" actId="931"/>
          <ac:spMkLst>
            <pc:docMk/>
            <pc:sldMk cId="2386092023" sldId="273"/>
            <ac:spMk id="16" creationId="{77AE7C5D-CE48-26F0-8BC1-9ABF2F92308E}"/>
          </ac:spMkLst>
        </pc:spChg>
        <pc:spChg chg="add del">
          <ac:chgData name="namansharma232009@gmail.com" userId="f513ef9cc6283c9f" providerId="LiveId" clId="{90E75ED3-8232-42AE-82BB-CC48F4D93C56}" dt="2024-08-02T16:34:09.275" v="252" actId="26606"/>
          <ac:spMkLst>
            <pc:docMk/>
            <pc:sldMk cId="2386092023" sldId="273"/>
            <ac:spMk id="19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2T16:35:15.993" v="264" actId="26606"/>
          <ac:spMkLst>
            <pc:docMk/>
            <pc:sldMk cId="2386092023" sldId="273"/>
            <ac:spMk id="24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2T16:35:40.802" v="267" actId="26606"/>
          <ac:spMkLst>
            <pc:docMk/>
            <pc:sldMk cId="2386092023" sldId="273"/>
            <ac:spMk id="29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2T16:35:40.801" v="266" actId="26606"/>
          <ac:spMkLst>
            <pc:docMk/>
            <pc:sldMk cId="2386092023" sldId="273"/>
            <ac:spMk id="33" creationId="{73AF6854-C0AB-625C-4610-AF4C572224BA}"/>
          </ac:spMkLst>
        </pc:spChg>
        <pc:spChg chg="add del">
          <ac:chgData name="namansharma232009@gmail.com" userId="f513ef9cc6283c9f" providerId="LiveId" clId="{90E75ED3-8232-42AE-82BB-CC48F4D93C56}" dt="2024-08-02T16:36:39.320" v="270" actId="26606"/>
          <ac:spMkLst>
            <pc:docMk/>
            <pc:sldMk cId="2386092023" sldId="273"/>
            <ac:spMk id="34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2T16:35:40.801" v="266" actId="26606"/>
          <ac:spMkLst>
            <pc:docMk/>
            <pc:sldMk cId="2386092023" sldId="273"/>
            <ac:spMk id="36" creationId="{96CF2A2B-0745-440C-9224-C5C6A0A4286F}"/>
          </ac:spMkLst>
        </pc:spChg>
        <pc:spChg chg="add del">
          <ac:chgData name="namansharma232009@gmail.com" userId="f513ef9cc6283c9f" providerId="LiveId" clId="{90E75ED3-8232-42AE-82BB-CC48F4D93C56}" dt="2024-08-02T16:35:40.801" v="266" actId="26606"/>
          <ac:spMkLst>
            <pc:docMk/>
            <pc:sldMk cId="2386092023" sldId="273"/>
            <ac:spMk id="38" creationId="{75BE6D6B-84C9-4D2B-97EB-773B7369EF82}"/>
          </ac:spMkLst>
        </pc:spChg>
        <pc:spChg chg="add del">
          <ac:chgData name="namansharma232009@gmail.com" userId="f513ef9cc6283c9f" providerId="LiveId" clId="{90E75ED3-8232-42AE-82BB-CC48F4D93C56}" dt="2024-08-03T06:50:55.041" v="490"/>
          <ac:spMkLst>
            <pc:docMk/>
            <pc:sldMk cId="2386092023" sldId="273"/>
            <ac:spMk id="39" creationId="{42A4FC2C-047E-45A5-965D-8E1E3BF09BC6}"/>
          </ac:spMkLst>
        </pc:spChg>
        <pc:picChg chg="add del mod">
          <ac:chgData name="namansharma232009@gmail.com" userId="f513ef9cc6283c9f" providerId="LiveId" clId="{90E75ED3-8232-42AE-82BB-CC48F4D93C56}" dt="2024-08-02T16:32:13.190" v="237" actId="478"/>
          <ac:picMkLst>
            <pc:docMk/>
            <pc:sldMk cId="2386092023" sldId="273"/>
            <ac:picMk id="5" creationId="{B77DCB57-0551-5716-FCAA-19A2B5D7C440}"/>
          </ac:picMkLst>
        </pc:picChg>
        <pc:picChg chg="add del mod">
          <ac:chgData name="namansharma232009@gmail.com" userId="f513ef9cc6283c9f" providerId="LiveId" clId="{90E75ED3-8232-42AE-82BB-CC48F4D93C56}" dt="2024-08-02T16:32:31.118" v="241" actId="478"/>
          <ac:picMkLst>
            <pc:docMk/>
            <pc:sldMk cId="2386092023" sldId="273"/>
            <ac:picMk id="9" creationId="{BE2A9B7E-C2A0-0000-D51F-A049BE60431A}"/>
          </ac:picMkLst>
        </pc:picChg>
        <pc:picChg chg="add del mod modCrop">
          <ac:chgData name="namansharma232009@gmail.com" userId="f513ef9cc6283c9f" providerId="LiveId" clId="{90E75ED3-8232-42AE-82BB-CC48F4D93C56}" dt="2024-08-02T16:35:43.217" v="268" actId="478"/>
          <ac:picMkLst>
            <pc:docMk/>
            <pc:sldMk cId="2386092023" sldId="273"/>
            <ac:picMk id="14" creationId="{C78DDE4A-4CEA-EA08-8D0D-515F597D9532}"/>
          </ac:picMkLst>
        </pc:picChg>
        <pc:picChg chg="add mod">
          <ac:chgData name="namansharma232009@gmail.com" userId="f513ef9cc6283c9f" providerId="LiveId" clId="{90E75ED3-8232-42AE-82BB-CC48F4D93C56}" dt="2024-08-02T16:36:41.740" v="272" actId="962"/>
          <ac:picMkLst>
            <pc:docMk/>
            <pc:sldMk cId="2386092023" sldId="273"/>
            <ac:picMk id="18" creationId="{451EFC86-CF30-B462-15E8-7736D567887F}"/>
          </ac:picMkLst>
        </pc:picChg>
      </pc:sldChg>
      <pc:sldChg chg="delSp modSp new del mod modTransition">
        <pc:chgData name="namansharma232009@gmail.com" userId="f513ef9cc6283c9f" providerId="LiveId" clId="{90E75ED3-8232-42AE-82BB-CC48F4D93C56}" dt="2024-08-04T09:36:45.089" v="541" actId="2696"/>
        <pc:sldMkLst>
          <pc:docMk/>
          <pc:sldMk cId="1887403580" sldId="274"/>
        </pc:sldMkLst>
        <pc:spChg chg="mod">
          <ac:chgData name="namansharma232009@gmail.com" userId="f513ef9cc6283c9f" providerId="LiveId" clId="{90E75ED3-8232-42AE-82BB-CC48F4D93C56}" dt="2024-08-02T17:27:05.983" v="433" actId="1076"/>
          <ac:spMkLst>
            <pc:docMk/>
            <pc:sldMk cId="1887403580" sldId="274"/>
            <ac:spMk id="2" creationId="{B07D4BBE-807C-A667-57B6-33D6971A76AE}"/>
          </ac:spMkLst>
        </pc:spChg>
        <pc:spChg chg="del">
          <ac:chgData name="namansharma232009@gmail.com" userId="f513ef9cc6283c9f" providerId="LiveId" clId="{90E75ED3-8232-42AE-82BB-CC48F4D93C56}" dt="2024-08-02T17:26:44.153" v="427" actId="478"/>
          <ac:spMkLst>
            <pc:docMk/>
            <pc:sldMk cId="1887403580" sldId="274"/>
            <ac:spMk id="3" creationId="{F27FBD64-CC6F-51C7-68A9-0DF4866EEC40}"/>
          </ac:spMkLst>
        </pc:spChg>
      </pc:sldChg>
      <pc:sldChg chg="addSp delSp modSp new mod modTransition setBg delDesignElem">
        <pc:chgData name="namansharma232009@gmail.com" userId="f513ef9cc6283c9f" providerId="LiveId" clId="{90E75ED3-8232-42AE-82BB-CC48F4D93C56}" dt="2024-08-04T09:35:13.353" v="534" actId="962"/>
        <pc:sldMkLst>
          <pc:docMk/>
          <pc:sldMk cId="2693537107" sldId="275"/>
        </pc:sldMkLst>
        <pc:spChg chg="add del mod">
          <ac:chgData name="namansharma232009@gmail.com" userId="f513ef9cc6283c9f" providerId="LiveId" clId="{90E75ED3-8232-42AE-82BB-CC48F4D93C56}" dt="2024-08-04T09:35:09.246" v="531" actId="931"/>
          <ac:spMkLst>
            <pc:docMk/>
            <pc:sldMk cId="2693537107" sldId="275"/>
            <ac:spMk id="3" creationId="{5519C4D5-9ABE-0A0B-2A2A-5A679C1CC7BE}"/>
          </ac:spMkLst>
        </pc:spChg>
        <pc:spChg chg="add mod">
          <ac:chgData name="namansharma232009@gmail.com" userId="f513ef9cc6283c9f" providerId="LiveId" clId="{90E75ED3-8232-42AE-82BB-CC48F4D93C56}" dt="2024-08-02T17:19:35.438" v="380" actId="478"/>
          <ac:spMkLst>
            <pc:docMk/>
            <pc:sldMk cId="2693537107" sldId="275"/>
            <ac:spMk id="6" creationId="{8540DDE0-88E7-E29E-4FF6-B89016E6CB0C}"/>
          </ac:spMkLst>
        </pc:spChg>
        <pc:spChg chg="add del mod">
          <ac:chgData name="namansharma232009@gmail.com" userId="f513ef9cc6283c9f" providerId="LiveId" clId="{90E75ED3-8232-42AE-82BB-CC48F4D93C56}" dt="2024-08-02T17:40:32.151" v="445" actId="931"/>
          <ac:spMkLst>
            <pc:docMk/>
            <pc:sldMk cId="2693537107" sldId="275"/>
            <ac:spMk id="9" creationId="{0C47B714-5F58-FA57-5B4A-43F371F1A9DA}"/>
          </ac:spMkLst>
        </pc:spChg>
        <pc:spChg chg="add">
          <ac:chgData name="namansharma232009@gmail.com" userId="f513ef9cc6283c9f" providerId="LiveId" clId="{90E75ED3-8232-42AE-82BB-CC48F4D93C56}" dt="2024-08-04T09:35:12.097" v="532" actId="26606"/>
          <ac:spMkLst>
            <pc:docMk/>
            <pc:sldMk cId="2693537107" sldId="275"/>
            <ac:spMk id="10" creationId="{42A4FC2C-047E-45A5-965D-8E1E3BF09BC6}"/>
          </ac:spMkLst>
        </pc:spChg>
        <pc:spChg chg="add del">
          <ac:chgData name="namansharma232009@gmail.com" userId="f513ef9cc6283c9f" providerId="LiveId" clId="{90E75ED3-8232-42AE-82BB-CC48F4D93C56}" dt="2024-08-03T06:50:55.041" v="490"/>
          <ac:spMkLst>
            <pc:docMk/>
            <pc:sldMk cId="2693537107" sldId="275"/>
            <ac:spMk id="16" creationId="{42A4FC2C-047E-45A5-965D-8E1E3BF09BC6}"/>
          </ac:spMkLst>
        </pc:spChg>
        <pc:picChg chg="del">
          <ac:chgData name="namansharma232009@gmail.com" userId="f513ef9cc6283c9f" providerId="LiveId" clId="{90E75ED3-8232-42AE-82BB-CC48F4D93C56}" dt="2024-08-02T17:33:28.299" v="444" actId="478"/>
          <ac:picMkLst>
            <pc:docMk/>
            <pc:sldMk cId="2693537107" sldId="275"/>
            <ac:picMk id="2" creationId="{F1CEDEA9-964C-CBB5-8F32-8DCA0D2D852E}"/>
          </ac:picMkLst>
        </pc:picChg>
        <pc:picChg chg="del mod">
          <ac:chgData name="namansharma232009@gmail.com" userId="f513ef9cc6283c9f" providerId="LiveId" clId="{90E75ED3-8232-42AE-82BB-CC48F4D93C56}" dt="2024-08-02T17:33:27.077" v="443" actId="478"/>
          <ac:picMkLst>
            <pc:docMk/>
            <pc:sldMk cId="2693537107" sldId="275"/>
            <ac:picMk id="3" creationId="{34BF7436-9A9D-9D5E-B1AC-B1F676C7DAF7}"/>
          </ac:picMkLst>
        </pc:picChg>
        <pc:picChg chg="del">
          <ac:chgData name="namansharma232009@gmail.com" userId="f513ef9cc6283c9f" providerId="LiveId" clId="{90E75ED3-8232-42AE-82BB-CC48F4D93C56}" dt="2024-08-02T17:19:35.438" v="380" actId="478"/>
          <ac:picMkLst>
            <pc:docMk/>
            <pc:sldMk cId="2693537107" sldId="275"/>
            <ac:picMk id="4" creationId="{7B8FFA59-BCCE-3751-2E45-F0AC36F226B6}"/>
          </ac:picMkLst>
        </pc:picChg>
        <pc:picChg chg="add mod">
          <ac:chgData name="namansharma232009@gmail.com" userId="f513ef9cc6283c9f" providerId="LiveId" clId="{90E75ED3-8232-42AE-82BB-CC48F4D93C56}" dt="2024-08-04T09:35:13.353" v="534" actId="962"/>
          <ac:picMkLst>
            <pc:docMk/>
            <pc:sldMk cId="2693537107" sldId="275"/>
            <ac:picMk id="5" creationId="{113F2F81-AAA9-3352-0631-2BD7BEF178EB}"/>
          </ac:picMkLst>
        </pc:picChg>
        <pc:picChg chg="mod">
          <ac:chgData name="namansharma232009@gmail.com" userId="f513ef9cc6283c9f" providerId="LiveId" clId="{90E75ED3-8232-42AE-82BB-CC48F4D93C56}" dt="2024-08-02T17:19:46.255" v="381" actId="1076"/>
          <ac:picMkLst>
            <pc:docMk/>
            <pc:sldMk cId="2693537107" sldId="275"/>
            <ac:picMk id="5" creationId="{ECD02FEC-EA20-E1C6-CF0E-B7962F651E32}"/>
          </ac:picMkLst>
        </pc:picChg>
        <pc:picChg chg="add del mod">
          <ac:chgData name="namansharma232009@gmail.com" userId="f513ef9cc6283c9f" providerId="LiveId" clId="{90E75ED3-8232-42AE-82BB-CC48F4D93C56}" dt="2024-08-04T09:35:00.723" v="530" actId="478"/>
          <ac:picMkLst>
            <pc:docMk/>
            <pc:sldMk cId="2693537107" sldId="275"/>
            <ac:picMk id="11" creationId="{E1986221-ADCA-41A3-3B25-A205D9EB6FE7}"/>
          </ac:picMkLst>
        </pc:picChg>
      </pc:sldChg>
      <pc:sldChg chg="addSp delSp modSp new mod modTransition setBg delDesignElem">
        <pc:chgData name="namansharma232009@gmail.com" userId="f513ef9cc6283c9f" providerId="LiveId" clId="{90E75ED3-8232-42AE-82BB-CC48F4D93C56}" dt="2024-08-04T11:38:43.221" v="589" actId="26606"/>
        <pc:sldMkLst>
          <pc:docMk/>
          <pc:sldMk cId="627288764" sldId="276"/>
        </pc:sldMkLst>
        <pc:spChg chg="del">
          <ac:chgData name="namansharma232009@gmail.com" userId="f513ef9cc6283c9f" providerId="LiveId" clId="{90E75ED3-8232-42AE-82BB-CC48F4D93C56}" dt="2024-08-02T17:41:06.993" v="450" actId="26606"/>
          <ac:spMkLst>
            <pc:docMk/>
            <pc:sldMk cId="627288764" sldId="276"/>
            <ac:spMk id="2" creationId="{B00B9AD3-81D2-3E82-1C34-F72386920AC5}"/>
          </ac:spMkLst>
        </pc:spChg>
        <pc:spChg chg="add del mod">
          <ac:chgData name="namansharma232009@gmail.com" userId="f513ef9cc6283c9f" providerId="LiveId" clId="{90E75ED3-8232-42AE-82BB-CC48F4D93C56}" dt="2024-08-04T11:38:38.123" v="586" actId="931"/>
          <ac:spMkLst>
            <pc:docMk/>
            <pc:sldMk cId="627288764" sldId="276"/>
            <ac:spMk id="3" creationId="{45A41A4D-0EF2-2F93-1378-2782963961F7}"/>
          </ac:spMkLst>
        </pc:spChg>
        <pc:spChg chg="del">
          <ac:chgData name="namansharma232009@gmail.com" userId="f513ef9cc6283c9f" providerId="LiveId" clId="{90E75ED3-8232-42AE-82BB-CC48F4D93C56}" dt="2024-08-02T17:41:05.112" v="449" actId="931"/>
          <ac:spMkLst>
            <pc:docMk/>
            <pc:sldMk cId="627288764" sldId="276"/>
            <ac:spMk id="3" creationId="{B6A5256A-7B82-EACB-20EA-9B6D8D5252FC}"/>
          </ac:spMkLst>
        </pc:spChg>
        <pc:spChg chg="add del">
          <ac:chgData name="namansharma232009@gmail.com" userId="f513ef9cc6283c9f" providerId="LiveId" clId="{90E75ED3-8232-42AE-82BB-CC48F4D93C56}" dt="2024-08-03T06:50:55.041" v="490"/>
          <ac:spMkLst>
            <pc:docMk/>
            <pc:sldMk cId="627288764" sldId="276"/>
            <ac:spMk id="10" creationId="{42A4FC2C-047E-45A5-965D-8E1E3BF09BC6}"/>
          </ac:spMkLst>
        </pc:spChg>
        <pc:spChg chg="add">
          <ac:chgData name="namansharma232009@gmail.com" userId="f513ef9cc6283c9f" providerId="LiveId" clId="{90E75ED3-8232-42AE-82BB-CC48F4D93C56}" dt="2024-08-04T11:38:43.221" v="589" actId="26606"/>
          <ac:spMkLst>
            <pc:docMk/>
            <pc:sldMk cId="627288764" sldId="276"/>
            <ac:spMk id="11" creationId="{42A4FC2C-047E-45A5-965D-8E1E3BF09BC6}"/>
          </ac:spMkLst>
        </pc:spChg>
        <pc:picChg chg="add del mod">
          <ac:chgData name="namansharma232009@gmail.com" userId="f513ef9cc6283c9f" providerId="LiveId" clId="{90E75ED3-8232-42AE-82BB-CC48F4D93C56}" dt="2024-08-04T11:38:26.786" v="585" actId="478"/>
          <ac:picMkLst>
            <pc:docMk/>
            <pc:sldMk cId="627288764" sldId="276"/>
            <ac:picMk id="5" creationId="{91CF5126-E27B-FD3F-1DD0-C70260D58ED5}"/>
          </ac:picMkLst>
        </pc:picChg>
        <pc:picChg chg="add mod">
          <ac:chgData name="namansharma232009@gmail.com" userId="f513ef9cc6283c9f" providerId="LiveId" clId="{90E75ED3-8232-42AE-82BB-CC48F4D93C56}" dt="2024-08-04T11:38:43.221" v="589" actId="26606"/>
          <ac:picMkLst>
            <pc:docMk/>
            <pc:sldMk cId="627288764" sldId="276"/>
            <ac:picMk id="6" creationId="{5A4269BD-24F5-B7B4-CB56-61689C750A49}"/>
          </ac:picMkLst>
        </pc:picChg>
      </pc:sldChg>
      <pc:sldChg chg="addSp delSp modSp new mod modTransition delAnim modAnim">
        <pc:chgData name="namansharma232009@gmail.com" userId="f513ef9cc6283c9f" providerId="LiveId" clId="{90E75ED3-8232-42AE-82BB-CC48F4D93C56}" dt="2024-08-04T12:15:12.744" v="656"/>
        <pc:sldMkLst>
          <pc:docMk/>
          <pc:sldMk cId="587907219" sldId="277"/>
        </pc:sldMkLst>
        <pc:spChg chg="del mod">
          <ac:chgData name="namansharma232009@gmail.com" userId="f513ef9cc6283c9f" providerId="LiveId" clId="{90E75ED3-8232-42AE-82BB-CC48F4D93C56}" dt="2024-08-04T12:00:58.679" v="601" actId="478"/>
          <ac:spMkLst>
            <pc:docMk/>
            <pc:sldMk cId="587907219" sldId="277"/>
            <ac:spMk id="2" creationId="{D04D1030-360F-23FD-B2F4-5A3032CD9E85}"/>
          </ac:spMkLst>
        </pc:spChg>
        <pc:spChg chg="del">
          <ac:chgData name="namansharma232009@gmail.com" userId="f513ef9cc6283c9f" providerId="LiveId" clId="{90E75ED3-8232-42AE-82BB-CC48F4D93C56}" dt="2024-08-02T17:41:16.075" v="453" actId="478"/>
          <ac:spMkLst>
            <pc:docMk/>
            <pc:sldMk cId="587907219" sldId="277"/>
            <ac:spMk id="3" creationId="{A3C235D0-97BA-E9E3-1A04-41FD66FE51A8}"/>
          </ac:spMkLst>
        </pc:spChg>
        <pc:spChg chg="add del mod">
          <ac:chgData name="namansharma232009@gmail.com" userId="f513ef9cc6283c9f" providerId="LiveId" clId="{90E75ED3-8232-42AE-82BB-CC48F4D93C56}" dt="2024-08-04T12:00:58.680" v="603"/>
          <ac:spMkLst>
            <pc:docMk/>
            <pc:sldMk cId="587907219" sldId="277"/>
            <ac:spMk id="5" creationId="{67248DC4-C60B-22ED-C3A2-C43C1EC7AACE}"/>
          </ac:spMkLst>
        </pc:spChg>
        <pc:spChg chg="add del mod">
          <ac:chgData name="namansharma232009@gmail.com" userId="f513ef9cc6283c9f" providerId="LiveId" clId="{90E75ED3-8232-42AE-82BB-CC48F4D93C56}" dt="2024-08-04T12:07:09.880" v="637"/>
          <ac:spMkLst>
            <pc:docMk/>
            <pc:sldMk cId="587907219" sldId="277"/>
            <ac:spMk id="6" creationId="{637FDA6F-8C0A-4BF4-ACB0-DCE21CF1DCC4}"/>
          </ac:spMkLst>
        </pc:spChg>
        <pc:picChg chg="add del mod">
          <ac:chgData name="namansharma232009@gmail.com" userId="f513ef9cc6283c9f" providerId="LiveId" clId="{90E75ED3-8232-42AE-82BB-CC48F4D93C56}" dt="2024-08-04T12:13:53.939" v="652" actId="478"/>
          <ac:picMkLst>
            <pc:docMk/>
            <pc:sldMk cId="587907219" sldId="277"/>
            <ac:picMk id="3" creationId="{E90F9F50-5991-9C7C-EC73-3D6AFC02A898}"/>
          </ac:picMkLst>
        </pc:picChg>
        <pc:picChg chg="add del mod">
          <ac:chgData name="namansharma232009@gmail.com" userId="f513ef9cc6283c9f" providerId="LiveId" clId="{90E75ED3-8232-42AE-82BB-CC48F4D93C56}" dt="2024-08-04T12:00:42.275" v="598" actId="478"/>
          <ac:picMkLst>
            <pc:docMk/>
            <pc:sldMk cId="587907219" sldId="277"/>
            <ac:picMk id="4" creationId="{2D3465AD-535E-CA56-4FEE-1AD3B61F4788}"/>
          </ac:picMkLst>
        </pc:picChg>
        <pc:picChg chg="add del mod ord">
          <ac:chgData name="namansharma232009@gmail.com" userId="f513ef9cc6283c9f" providerId="LiveId" clId="{90E75ED3-8232-42AE-82BB-CC48F4D93C56}" dt="2024-08-04T09:45:44.796" v="559" actId="478"/>
          <ac:picMkLst>
            <pc:docMk/>
            <pc:sldMk cId="587907219" sldId="277"/>
            <ac:picMk id="6" creationId="{DB5301AD-3209-590E-71FA-B7C0784B842F}"/>
          </ac:picMkLst>
        </pc:picChg>
        <pc:picChg chg="add del mod ord">
          <ac:chgData name="namansharma232009@gmail.com" userId="f513ef9cc6283c9f" providerId="LiveId" clId="{90E75ED3-8232-42AE-82BB-CC48F4D93C56}" dt="2024-08-04T09:49:02.497" v="564" actId="478"/>
          <ac:picMkLst>
            <pc:docMk/>
            <pc:sldMk cId="587907219" sldId="277"/>
            <ac:picMk id="8" creationId="{5C840FC2-0BE7-53F2-2926-41E269499375}"/>
          </ac:picMkLst>
        </pc:picChg>
        <pc:picChg chg="add del mod">
          <ac:chgData name="namansharma232009@gmail.com" userId="f513ef9cc6283c9f" providerId="LiveId" clId="{90E75ED3-8232-42AE-82BB-CC48F4D93C56}" dt="2024-08-04T12:13:09.157" v="651" actId="478"/>
          <ac:picMkLst>
            <pc:docMk/>
            <pc:sldMk cId="587907219" sldId="277"/>
            <ac:picMk id="8" creationId="{B398D397-09CC-14CE-852F-75C334FEFD21}"/>
          </ac:picMkLst>
        </pc:picChg>
        <pc:picChg chg="add mod ord">
          <ac:chgData name="namansharma232009@gmail.com" userId="f513ef9cc6283c9f" providerId="LiveId" clId="{90E75ED3-8232-42AE-82BB-CC48F4D93C56}" dt="2024-08-04T09:49:29.694" v="570" actId="14100"/>
          <ac:picMkLst>
            <pc:docMk/>
            <pc:sldMk cId="587907219" sldId="277"/>
            <ac:picMk id="10" creationId="{D915BD57-35B7-4F48-2535-BE08273A0B8B}"/>
          </ac:picMkLst>
        </pc:picChg>
        <pc:picChg chg="add del mod">
          <ac:chgData name="namansharma232009@gmail.com" userId="f513ef9cc6283c9f" providerId="LiveId" clId="{90E75ED3-8232-42AE-82BB-CC48F4D93C56}" dt="2024-08-04T12:13:08.707" v="650" actId="931"/>
          <ac:picMkLst>
            <pc:docMk/>
            <pc:sldMk cId="587907219" sldId="277"/>
            <ac:picMk id="11" creationId="{C961AECB-98B5-361D-D054-31140C3D5945}"/>
          </ac:picMkLst>
        </pc:picChg>
        <pc:picChg chg="add mod">
          <ac:chgData name="namansharma232009@gmail.com" userId="f513ef9cc6283c9f" providerId="LiveId" clId="{90E75ED3-8232-42AE-82BB-CC48F4D93C56}" dt="2024-08-04T12:14:05.432" v="653"/>
          <ac:picMkLst>
            <pc:docMk/>
            <pc:sldMk cId="587907219" sldId="277"/>
            <ac:picMk id="12" creationId="{481EC664-9115-9EF4-DD89-F731C3E02613}"/>
          </ac:picMkLst>
        </pc:picChg>
      </pc:sldChg>
      <pc:sldChg chg="addSp delSp modSp new del mod">
        <pc:chgData name="namansharma232009@gmail.com" userId="f513ef9cc6283c9f" providerId="LiveId" clId="{90E75ED3-8232-42AE-82BB-CC48F4D93C56}" dt="2024-08-03T08:17:51.851" v="523" actId="47"/>
        <pc:sldMkLst>
          <pc:docMk/>
          <pc:sldMk cId="2516795409" sldId="278"/>
        </pc:sldMkLst>
        <pc:spChg chg="del">
          <ac:chgData name="namansharma232009@gmail.com" userId="f513ef9cc6283c9f" providerId="LiveId" clId="{90E75ED3-8232-42AE-82BB-CC48F4D93C56}" dt="2024-08-03T08:16:07.788" v="512" actId="931"/>
          <ac:spMkLst>
            <pc:docMk/>
            <pc:sldMk cId="2516795409" sldId="278"/>
            <ac:spMk id="3" creationId="{7462C227-CFA2-1B1B-68BA-525AFA7E6E7B}"/>
          </ac:spMkLst>
        </pc:spChg>
        <pc:picChg chg="add mod">
          <ac:chgData name="namansharma232009@gmail.com" userId="f513ef9cc6283c9f" providerId="LiveId" clId="{90E75ED3-8232-42AE-82BB-CC48F4D93C56}" dt="2024-08-03T08:16:34.276" v="518" actId="1076"/>
          <ac:picMkLst>
            <pc:docMk/>
            <pc:sldMk cId="2516795409" sldId="278"/>
            <ac:picMk id="5" creationId="{49CC2756-447E-59C6-52C7-A889237BE588}"/>
          </ac:picMkLst>
        </pc:picChg>
      </pc:sldChg>
    </pc:docChg>
  </pc:docChgLst>
  <pc:docChgLst>
    <pc:chgData name="PS_Square_ Gamer" userId="8e8a7a4faa7bff04" providerId="Windows Live" clId="Web-{F7C5097E-E7F4-4F44-9B7F-E29FEDF06FA6}"/>
    <pc:docChg chg="modSld">
      <pc:chgData name="PS_Square_ Gamer" userId="8e8a7a4faa7bff04" providerId="Windows Live" clId="Web-{F7C5097E-E7F4-4F44-9B7F-E29FEDF06FA6}" dt="2024-08-02T17:33:00.138" v="5" actId="1076"/>
      <pc:docMkLst>
        <pc:docMk/>
      </pc:docMkLst>
      <pc:sldChg chg="modSp">
        <pc:chgData name="PS_Square_ Gamer" userId="8e8a7a4faa7bff04" providerId="Windows Live" clId="Web-{F7C5097E-E7F4-4F44-9B7F-E29FEDF06FA6}" dt="2024-08-02T17:26:33.746" v="0" actId="20577"/>
        <pc:sldMkLst>
          <pc:docMk/>
          <pc:sldMk cId="1621502266" sldId="267"/>
        </pc:sldMkLst>
        <pc:spChg chg="mod">
          <ac:chgData name="PS_Square_ Gamer" userId="8e8a7a4faa7bff04" providerId="Windows Live" clId="Web-{F7C5097E-E7F4-4F44-9B7F-E29FEDF06FA6}" dt="2024-08-02T17:26:33.746" v="0" actId="20577"/>
          <ac:spMkLst>
            <pc:docMk/>
            <pc:sldMk cId="1621502266" sldId="267"/>
            <ac:spMk id="2" creationId="{5A13CF8E-7630-3F72-7B87-6AA61B34D012}"/>
          </ac:spMkLst>
        </pc:spChg>
      </pc:sldChg>
      <pc:sldChg chg="addSp delSp modSp">
        <pc:chgData name="PS_Square_ Gamer" userId="8e8a7a4faa7bff04" providerId="Windows Live" clId="Web-{F7C5097E-E7F4-4F44-9B7F-E29FEDF06FA6}" dt="2024-08-02T17:33:00.138" v="5" actId="1076"/>
        <pc:sldMkLst>
          <pc:docMk/>
          <pc:sldMk cId="2693537107" sldId="275"/>
        </pc:sldMkLst>
        <pc:spChg chg="del">
          <ac:chgData name="PS_Square_ Gamer" userId="8e8a7a4faa7bff04" providerId="Windows Live" clId="Web-{F7C5097E-E7F4-4F44-9B7F-E29FEDF06FA6}" dt="2024-08-02T17:29:33.271" v="1"/>
          <ac:spMkLst>
            <pc:docMk/>
            <pc:sldMk cId="2693537107" sldId="275"/>
            <ac:spMk id="8" creationId="{A08F9C17-7E9C-DD41-747A-BDAFFF1FC396}"/>
          </ac:spMkLst>
        </pc:spChg>
        <pc:picChg chg="add mod ord">
          <ac:chgData name="PS_Square_ Gamer" userId="8e8a7a4faa7bff04" providerId="Windows Live" clId="Web-{F7C5097E-E7F4-4F44-9B7F-E29FEDF06FA6}" dt="2024-08-02T17:29:35.193" v="2" actId="1076"/>
          <ac:picMkLst>
            <pc:docMk/>
            <pc:sldMk cId="2693537107" sldId="275"/>
            <ac:picMk id="2" creationId="{F1CEDEA9-964C-CBB5-8F32-8DCA0D2D852E}"/>
          </ac:picMkLst>
        </pc:picChg>
        <pc:picChg chg="add mod">
          <ac:chgData name="PS_Square_ Gamer" userId="8e8a7a4faa7bff04" providerId="Windows Live" clId="Web-{F7C5097E-E7F4-4F44-9B7F-E29FEDF06FA6}" dt="2024-08-02T17:33:00.138" v="5" actId="1076"/>
          <ac:picMkLst>
            <pc:docMk/>
            <pc:sldMk cId="2693537107" sldId="275"/>
            <ac:picMk id="3" creationId="{34BF7436-9A9D-9D5E-B1AC-B1F676C7DAF7}"/>
          </ac:picMkLst>
        </pc:picChg>
      </pc:sldChg>
    </pc:docChg>
  </pc:docChgLst>
  <pc:docChgLst>
    <pc:chgData name="PS_Square_ Gamer" userId="8e8a7a4faa7bff04" providerId="Windows Live" clId="Web-{62A437F7-FFE8-43F4-8D62-1A4C9BBD9CBF}"/>
    <pc:docChg chg="modSld">
      <pc:chgData name="PS_Square_ Gamer" userId="8e8a7a4faa7bff04" providerId="Windows Live" clId="Web-{62A437F7-FFE8-43F4-8D62-1A4C9BBD9CBF}" dt="2024-08-02T09:46:51.093" v="7" actId="20577"/>
      <pc:docMkLst>
        <pc:docMk/>
      </pc:docMkLst>
      <pc:sldChg chg="modSp">
        <pc:chgData name="PS_Square_ Gamer" userId="8e8a7a4faa7bff04" providerId="Windows Live" clId="Web-{62A437F7-FFE8-43F4-8D62-1A4C9BBD9CBF}" dt="2024-08-02T09:46:51.093" v="7" actId="20577"/>
        <pc:sldMkLst>
          <pc:docMk/>
          <pc:sldMk cId="2376559955" sldId="256"/>
        </pc:sldMkLst>
        <pc:spChg chg="mod">
          <ac:chgData name="PS_Square_ Gamer" userId="8e8a7a4faa7bff04" providerId="Windows Live" clId="Web-{62A437F7-FFE8-43F4-8D62-1A4C9BBD9CBF}" dt="2024-08-02T09:46:51.093" v="7" actId="20577"/>
          <ac:spMkLst>
            <pc:docMk/>
            <pc:sldMk cId="2376559955" sldId="256"/>
            <ac:spMk id="2" creationId="{FB4D9378-9F1E-B1E4-FB70-73195006457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E9F24-B73E-2617-12E0-A2106501E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704FE-0D99-7F1F-4096-6A693B72C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FBAE7-D3F6-9E23-C8BB-65D08A8AD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FDECE-631B-2B70-816D-AD2D76DF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DF8D9-93DB-EE15-8D30-0B27F6228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82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38FCF-1AF4-64B8-26D5-2301428EE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683F3-2E80-E279-D480-BECD1761DE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27A2F-1555-DBF2-7061-885C08C92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F3E66-F41E-6D3D-756A-DB73A9EF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A870C-EEEE-ABA4-764D-9BA16E0E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365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5D7B73-1C24-9F58-1BBB-E6295FDA3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53BAF3-27B2-2F22-05D2-2C6C34D9F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C42FA-47D0-6A2F-F72A-1FB43B1D7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BDDE9-7F79-B8A8-9804-E934CA612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7E48A-60E2-A92B-1263-88C4E276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381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77C1-379F-A4D3-DE2B-323BB1E3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866BA-6F8A-D4B1-9F19-E402C0769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9E46C-2CFC-D575-FDEC-790682F5A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6F4C0-2DC4-4D68-9AF7-CBAE655E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3ED02-2457-058D-DC33-6C759D1F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032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194F-92E9-2DD8-25D7-F4FB7607A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CE8E2C-A9F7-FF42-2648-85645CB2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EF2DB-D073-4147-8779-2B5F55BD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BEF48-2319-9B76-A746-22A670C8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3279D-FF6A-1A22-C085-7BB560478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6725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4EB57-1AF8-609A-7A14-D288F790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7FD50-9673-8221-59B9-41FEF1F29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0281C-3021-2009-2BA4-B6E3039F0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4E000-CDB8-8AFF-0B2A-EDBBDB82C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E2FCC-1A87-0FD1-9277-4DE489A6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88727-E838-A73A-E81D-174635C8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900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2820-56D1-8023-8EE0-7D315CE9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4FA6-5731-3A6B-48D5-455E0B984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9E258-E8A6-FE42-6003-9BFD44345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F86D9B-5C33-37F4-E351-D6632A9722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53E547-DDD8-C5BC-627A-5633725F3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45656-672E-3FC0-C8F9-8258CE49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290A4-9CCB-3906-5961-47D3D972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D4CB62-8140-06A9-DC4F-0E8CCB7BB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626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6E0F-EFB6-8042-ABB4-6EA7ADC8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7645C9-275F-C04E-CF3B-73BB1F99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AEDC7-4784-393D-1916-7EECB54FE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0E6F8-9CAA-7EBB-FE7E-B5A8F336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474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B4AC7-793C-DF68-C3C1-5B68DE1E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11985-7209-5F40-CB11-0B99D3DAA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1E3DF-E6A0-B608-CD11-8BF39E6C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098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35B12-BC68-6042-1D5E-A9BBE8978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173E7-6A43-1446-9374-D07E2ECE0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9102E-33BA-BF8F-BAD3-4A3F94A9C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F2190-EAF9-6A59-7561-860CD138C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FAD64-4955-A57E-7736-D5F3CEC2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5C761-1346-5055-FCC2-F4E3F6427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757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4E5D3-BD76-74E6-E8D9-763F4996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3FF92-51E8-FFB6-6AE3-D1189F0B9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89F5F4-8A6A-26DD-9E89-65EDA0798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26709-7CB3-411C-DB7B-7A0A1087E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9B6C1-81F1-1741-2070-B173312E9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EC84C-AF06-1AB0-90EA-60AC5B994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517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59353-8053-2C06-2E52-3978EF39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4A42FE-B526-B6EE-4849-82C1C9FB9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36625-EC75-254C-0EAE-215C3EAC9C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C4C3CC-4720-4FFE-8B63-9EF880972884}" type="datetimeFigureOut">
              <a:rPr lang="en-IN" smtClean="0"/>
              <a:t>04-08-2024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EA5F0-0335-2AEE-C998-EA2B60D67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E8F16-BFA9-185E-BE1F-89CAF8E3E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D35B21-BA3B-4B8A-AA5E-6766853D8B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8791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4C758D5-577F-1DF1-CD40-CCB287643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393" y="1600200"/>
            <a:ext cx="8721213" cy="2802532"/>
          </a:xfrm>
          <a:prstGeom prst="rect">
            <a:avLst/>
          </a:prstGeom>
        </p:spPr>
      </p:pic>
      <p:pic>
        <p:nvPicPr>
          <p:cNvPr id="14" name="Hedwig's Theme">
            <a:hlinkClick r:id="" action="ppaction://media"/>
            <a:extLst>
              <a:ext uri="{FF2B5EF4-FFF2-40B4-BE49-F238E27FC236}">
                <a16:creationId xmlns:a16="http://schemas.microsoft.com/office/drawing/2014/main" id="{B99F8617-315E-AB78-52A4-6154ECF99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571" y="6680713"/>
            <a:ext cx="101145" cy="1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5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0911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tone building with many arches&#10;&#10;Description automatically generated">
            <a:extLst>
              <a:ext uri="{FF2B5EF4-FFF2-40B4-BE49-F238E27FC236}">
                <a16:creationId xmlns:a16="http://schemas.microsoft.com/office/drawing/2014/main" id="{113F2F81-AAA9-3352-0631-2BD7BEF178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3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castle with towers and a road&#10;&#10;Description automatically generated">
            <a:extLst>
              <a:ext uri="{FF2B5EF4-FFF2-40B4-BE49-F238E27FC236}">
                <a16:creationId xmlns:a16="http://schemas.microsoft.com/office/drawing/2014/main" id="{5A4269BD-24F5-B7B4-CB56-61689C750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1" r="955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88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udy sky with many clouds&#10;&#10;Description automatically generated with medium confidence">
            <a:extLst>
              <a:ext uri="{FF2B5EF4-FFF2-40B4-BE49-F238E27FC236}">
                <a16:creationId xmlns:a16="http://schemas.microsoft.com/office/drawing/2014/main" id="{D915BD57-35B7-4F48-2535-BE08273A0B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6"/>
            <a:ext cx="12189573" cy="6859366"/>
          </a:xfrm>
          <a:prstGeom prst="rect">
            <a:avLst/>
          </a:prstGeom>
        </p:spPr>
      </p:pic>
      <p:pic>
        <p:nvPicPr>
          <p:cNvPr id="8" name="Picture 7" descr="A close up of a letter&#10;&#10;Description automatically generated with medium confidence">
            <a:extLst>
              <a:ext uri="{FF2B5EF4-FFF2-40B4-BE49-F238E27FC236}">
                <a16:creationId xmlns:a16="http://schemas.microsoft.com/office/drawing/2014/main" id="{B398D397-09CC-14CE-852F-75C334FEF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2" y="1537604"/>
            <a:ext cx="9753600" cy="3781425"/>
          </a:xfrm>
          <a:prstGeom prst="rect">
            <a:avLst/>
          </a:prstGeom>
        </p:spPr>
      </p:pic>
      <p:pic>
        <p:nvPicPr>
          <p:cNvPr id="12" name="Hedwig's Theme">
            <a:hlinkClick r:id="" action="ppaction://media"/>
            <a:extLst>
              <a:ext uri="{FF2B5EF4-FFF2-40B4-BE49-F238E27FC236}">
                <a16:creationId xmlns:a16="http://schemas.microsoft.com/office/drawing/2014/main" id="{481EC664-9115-9EF4-DD89-F731C3E026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07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1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tone staircase with stone carvings&#10;&#10;Description automatically generated with medium confidence">
            <a:extLst>
              <a:ext uri="{FF2B5EF4-FFF2-40B4-BE49-F238E27FC236}">
                <a16:creationId xmlns:a16="http://schemas.microsoft.com/office/drawing/2014/main" id="{48F5FEAF-DA38-8A26-61F0-C79B44659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" b="933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9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row of green buildings with windows with Rembrandt House Museum in the background&#10;&#10;Description automatically generated">
            <a:extLst>
              <a:ext uri="{FF2B5EF4-FFF2-40B4-BE49-F238E27FC236}">
                <a16:creationId xmlns:a16="http://schemas.microsoft.com/office/drawing/2014/main" id="{49075E03-A305-184C-5CF3-D2EE49E42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0" r="974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1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 room with a staircase and a staircase&#10;&#10;Description automatically generated with medium confidence">
            <a:extLst>
              <a:ext uri="{FF2B5EF4-FFF2-40B4-BE49-F238E27FC236}">
                <a16:creationId xmlns:a16="http://schemas.microsoft.com/office/drawing/2014/main" id="{AF64D7D1-08D4-0077-C7FE-96B858136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811" r="-2" b="7653"/>
          <a:stretch/>
        </p:blipFill>
        <p:spPr>
          <a:xfrm>
            <a:off x="-6588" y="10"/>
            <a:ext cx="1219858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5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DF64-BBA5-C9DF-EB46-341CC53E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 up of a fire&#10;&#10;Description automatically generated">
            <a:extLst>
              <a:ext uri="{FF2B5EF4-FFF2-40B4-BE49-F238E27FC236}">
                <a16:creationId xmlns:a16="http://schemas.microsoft.com/office/drawing/2014/main" id="{823BBD91-C519-3D94-EAD4-AAE119223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585" r="4846" b="1"/>
          <a:stretch>
            <a:fillRect/>
          </a:stretch>
        </p:blipFill>
        <p:spPr>
          <a:xfrm>
            <a:off x="20" y="1282"/>
            <a:ext cx="12191980" cy="6856718"/>
          </a:xfrm>
        </p:spPr>
      </p:pic>
    </p:spTree>
    <p:extLst>
      <p:ext uri="{BB962C8B-B14F-4D97-AF65-F5344CB8AC3E}">
        <p14:creationId xmlns:p14="http://schemas.microsoft.com/office/powerpoint/2010/main" val="1110509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arge explosion in a building&#10;&#10;Description automatically generated">
            <a:extLst>
              <a:ext uri="{FF2B5EF4-FFF2-40B4-BE49-F238E27FC236}">
                <a16:creationId xmlns:a16="http://schemas.microsoft.com/office/drawing/2014/main" id="{CA90B7D2-90E7-706A-CCD8-B10855A0E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193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" name="Content Placeholder 13" descr="A room with a round table and shelves of bottles&#10;&#10;Description automatically generated">
            <a:extLst>
              <a:ext uri="{FF2B5EF4-FFF2-40B4-BE49-F238E27FC236}">
                <a16:creationId xmlns:a16="http://schemas.microsoft.com/office/drawing/2014/main" id="{CBA2E922-8015-A563-1745-39E98B94E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9" b="344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6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large metal structure with a tower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D2198751-C496-29A1-20F7-947849F55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" r="1247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50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A large window in a church&#10;&#10;Description automatically generated">
            <a:extLst>
              <a:ext uri="{FF2B5EF4-FFF2-40B4-BE49-F238E27FC236}">
                <a16:creationId xmlns:a16="http://schemas.microsoft.com/office/drawing/2014/main" id="{451EFC86-CF30-B462-15E8-7736D5678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232" r="841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092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Widescreen</PresentationFormat>
  <Paragraphs>0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Aptos Display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namansharma232009@gmail.com</dc:creator>
  <cp:lastModifiedBy>namansharma232009@gmail.com</cp:lastModifiedBy>
  <cp:revision>1</cp:revision>
  <dcterms:created xsi:type="dcterms:W3CDTF">2024-08-02T09:44:56Z</dcterms:created>
  <dcterms:modified xsi:type="dcterms:W3CDTF">2024-08-04T12:15:17Z</dcterms:modified>
</cp:coreProperties>
</file>